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2.xml"/>
  <Override ContentType="application/vnd.openxmlformats-officedocument.presentationml.slide+xml" PartName="/ppt/slides/slide98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63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80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1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92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  <p:sldId id="354" r:id="rId104"/>
    <p:sldId id="355" r:id="rId105"/>
    <p:sldId id="356" r:id="rId106"/>
    <p:sldId id="357" r:id="rId107"/>
  </p:sldIdLst>
  <p:sldSz cy="6858000" cx="9144000"/>
  <p:notesSz cx="6858000" cy="9144000"/>
  <p:embeddedFontLst>
    <p:embeddedFont>
      <p:font typeface="Garamond"/>
      <p:regular r:id="rId108"/>
      <p:bold r:id="rId109"/>
      <p:italic r:id="rId110"/>
      <p:boldItalic r:id="rId111"/>
    </p:embeddedFont>
    <p:embeddedFont>
      <p:font typeface="Noto Sans Symbols"/>
      <p:regular r:id="rId112"/>
      <p:bold r:id="rId11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r:id="rId114" roundtripDataSignature="AMtx7mj+am+fiR6XQ2hTwxBXyWbXsJjfl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07" Type="http://schemas.openxmlformats.org/officeDocument/2006/relationships/slide" Target="slides/slide102.xml"/><Relationship Id="rId106" Type="http://schemas.openxmlformats.org/officeDocument/2006/relationships/slide" Target="slides/slide101.xml"/><Relationship Id="rId105" Type="http://schemas.openxmlformats.org/officeDocument/2006/relationships/slide" Target="slides/slide100.xml"/><Relationship Id="rId104" Type="http://schemas.openxmlformats.org/officeDocument/2006/relationships/slide" Target="slides/slide99.xml"/><Relationship Id="rId109" Type="http://schemas.openxmlformats.org/officeDocument/2006/relationships/font" Target="fonts/Garamond-bold.fntdata"/><Relationship Id="rId108" Type="http://schemas.openxmlformats.org/officeDocument/2006/relationships/font" Target="fonts/Garamond-regular.fntdata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103" Type="http://schemas.openxmlformats.org/officeDocument/2006/relationships/slide" Target="slides/slide98.xml"/><Relationship Id="rId102" Type="http://schemas.openxmlformats.org/officeDocument/2006/relationships/slide" Target="slides/slide97.xml"/><Relationship Id="rId101" Type="http://schemas.openxmlformats.org/officeDocument/2006/relationships/slide" Target="slides/slide96.xml"/><Relationship Id="rId100" Type="http://schemas.openxmlformats.org/officeDocument/2006/relationships/slide" Target="slides/slide95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95" Type="http://schemas.openxmlformats.org/officeDocument/2006/relationships/slide" Target="slides/slide90.xml"/><Relationship Id="rId94" Type="http://schemas.openxmlformats.org/officeDocument/2006/relationships/slide" Target="slides/slide89.xml"/><Relationship Id="rId97" Type="http://schemas.openxmlformats.org/officeDocument/2006/relationships/slide" Target="slides/slide92.xml"/><Relationship Id="rId96" Type="http://schemas.openxmlformats.org/officeDocument/2006/relationships/slide" Target="slides/slide91.xml"/><Relationship Id="rId11" Type="http://schemas.openxmlformats.org/officeDocument/2006/relationships/slide" Target="slides/slide6.xml"/><Relationship Id="rId99" Type="http://schemas.openxmlformats.org/officeDocument/2006/relationships/slide" Target="slides/slide94.xml"/><Relationship Id="rId10" Type="http://schemas.openxmlformats.org/officeDocument/2006/relationships/slide" Target="slides/slide5.xml"/><Relationship Id="rId98" Type="http://schemas.openxmlformats.org/officeDocument/2006/relationships/slide" Target="slides/slide93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91" Type="http://schemas.openxmlformats.org/officeDocument/2006/relationships/slide" Target="slides/slide86.xml"/><Relationship Id="rId90" Type="http://schemas.openxmlformats.org/officeDocument/2006/relationships/slide" Target="slides/slide85.xml"/><Relationship Id="rId93" Type="http://schemas.openxmlformats.org/officeDocument/2006/relationships/slide" Target="slides/slide88.xml"/><Relationship Id="rId92" Type="http://schemas.openxmlformats.org/officeDocument/2006/relationships/slide" Target="slides/slide87.xml"/><Relationship Id="rId15" Type="http://schemas.openxmlformats.org/officeDocument/2006/relationships/slide" Target="slides/slide10.xml"/><Relationship Id="rId110" Type="http://schemas.openxmlformats.org/officeDocument/2006/relationships/font" Target="fonts/Garamond-italic.fntdata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14" Type="http://customschemas.google.com/relationships/presentationmetadata" Target="metadata"/><Relationship Id="rId18" Type="http://schemas.openxmlformats.org/officeDocument/2006/relationships/slide" Target="slides/slide13.xml"/><Relationship Id="rId113" Type="http://schemas.openxmlformats.org/officeDocument/2006/relationships/font" Target="fonts/NotoSansSymbols-bold.fntdata"/><Relationship Id="rId112" Type="http://schemas.openxmlformats.org/officeDocument/2006/relationships/font" Target="fonts/NotoSansSymbols-regular.fntdata"/><Relationship Id="rId111" Type="http://schemas.openxmlformats.org/officeDocument/2006/relationships/font" Target="fonts/Garamond-boldItalic.fntdata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86" Type="http://schemas.openxmlformats.org/officeDocument/2006/relationships/slide" Target="slides/slide81.xml"/><Relationship Id="rId85" Type="http://schemas.openxmlformats.org/officeDocument/2006/relationships/slide" Target="slides/slide80.xml"/><Relationship Id="rId88" Type="http://schemas.openxmlformats.org/officeDocument/2006/relationships/slide" Target="slides/slide83.xml"/><Relationship Id="rId87" Type="http://schemas.openxmlformats.org/officeDocument/2006/relationships/slide" Target="slides/slide82.xml"/><Relationship Id="rId89" Type="http://schemas.openxmlformats.org/officeDocument/2006/relationships/slide" Target="slides/slide84.xml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75" Type="http://schemas.openxmlformats.org/officeDocument/2006/relationships/slide" Target="slides/slide70.xml"/><Relationship Id="rId74" Type="http://schemas.openxmlformats.org/officeDocument/2006/relationships/slide" Target="slides/slide69.xml"/><Relationship Id="rId77" Type="http://schemas.openxmlformats.org/officeDocument/2006/relationships/slide" Target="slides/slide72.xml"/><Relationship Id="rId76" Type="http://schemas.openxmlformats.org/officeDocument/2006/relationships/slide" Target="slides/slide71.xml"/><Relationship Id="rId79" Type="http://schemas.openxmlformats.org/officeDocument/2006/relationships/slide" Target="slides/slide74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66" Type="http://schemas.openxmlformats.org/officeDocument/2006/relationships/slide" Target="slides/slide61.xml"/><Relationship Id="rId65" Type="http://schemas.openxmlformats.org/officeDocument/2006/relationships/slide" Target="slides/slide60.xml"/><Relationship Id="rId68" Type="http://schemas.openxmlformats.org/officeDocument/2006/relationships/slide" Target="slides/slide63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69" Type="http://schemas.openxmlformats.org/officeDocument/2006/relationships/slide" Target="slides/slide6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5" Type="http://schemas.openxmlformats.org/officeDocument/2006/relationships/slide" Target="slides/slide50.xml"/><Relationship Id="rId54" Type="http://schemas.openxmlformats.org/officeDocument/2006/relationships/slide" Target="slides/slide49.xml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59" Type="http://schemas.openxmlformats.org/officeDocument/2006/relationships/slide" Target="slides/slide54.xml"/><Relationship Id="rId58" Type="http://schemas.openxmlformats.org/officeDocument/2006/relationships/slide" Target="slides/slide5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1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2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" name="Google Shape;1133;p10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4" name="Google Shape;1134;p10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4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" name="Google Shape;1145;p10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6" name="Google Shape;1146;p101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0" name="Shape 1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1" name="Google Shape;1151;p10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2" name="Google Shape;1152;p102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11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12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3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14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15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16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17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18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19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2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2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21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22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23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24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25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2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26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2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p27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2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28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2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p29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3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3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p3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3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p31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3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p32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p33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3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p34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3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1" name="Google Shape;431;p35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3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" name="Google Shape;437;p36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3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p37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3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1" name="Google Shape;461;p38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3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" name="Google Shape;470;p39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4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4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7" name="Google Shape;487;p4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4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p41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4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0" name="Google Shape;500;p42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4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p43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4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" name="Google Shape;531;p44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4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p45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4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0" name="Google Shape;550;p46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4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6" name="Google Shape;556;p47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4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p48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4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4" name="Google Shape;584;p49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5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5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3" name="Google Shape;593;p5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5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0" name="Google Shape;600;p51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5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6" name="Google Shape;606;p52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5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1" name="Google Shape;611;p53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5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8" name="Google Shape;618;p54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5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5" name="Google Shape;625;p55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5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1" name="Google Shape;631;p56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5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7" name="Google Shape;637;p57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5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4" name="Google Shape;664;p58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5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0" name="Google Shape;680;p59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6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6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8" name="Google Shape;688;p6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6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6" name="Google Shape;696;p61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6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5" name="Google Shape;705;p62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6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3" name="Google Shape;713;p63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6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0" name="Google Shape;720;p64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6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6" name="Google Shape;726;p65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6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2" name="Google Shape;732;p66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6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3" name="Google Shape;743;p67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6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3" name="Google Shape;753;p68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6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2" name="Google Shape;762;p69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7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p7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0" name="Google Shape;800;p7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7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5" name="Google Shape;805;p71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5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p7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7" name="Google Shape;827;p72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7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3" name="Google Shape;843;p73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7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0" name="Google Shape;850;p74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6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p7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8" name="Google Shape;888;p75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5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p7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7" name="Google Shape;897;p76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7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3" name="Google Shape;903;p77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7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p7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9" name="Google Shape;909;p78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4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p7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6" name="Google Shape;916;p79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8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8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p8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0" name="Google Shape;950;p8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5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Google Shape;956;p8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7" name="Google Shape;957;p81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3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Google Shape;964;p8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5" name="Google Shape;965;p82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8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8" name="Google Shape;988;p83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8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1" name="Google Shape;1001;p84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6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Google Shape;1007;p8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8" name="Google Shape;1008;p85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8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4" name="Google Shape;1014;p86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p8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0" name="Google Shape;1020;p87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6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p8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8" name="Google Shape;1028;p88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p8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4" name="Google Shape;1034;p89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9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9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Google Shape;1040;p9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1" name="Google Shape;1041;p9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5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Google Shape;1046;p9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7" name="Google Shape;1047;p91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2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Google Shape;1053;p9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4" name="Google Shape;1054;p92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9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1" name="Google Shape;1061;p93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4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Google Shape;1065;p9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66" name="Google Shape;1066;p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2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Google Shape;1073;p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74" name="Google Shape;1074;p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9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82" name="Google Shape;1082;p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91" name="Google Shape;1091;p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9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Google Shape;1100;p9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1" name="Google Shape;1101;p98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3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Google Shape;1124;p9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5" name="Google Shape;1125;p99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104"/>
          <p:cNvSpPr/>
          <p:nvPr/>
        </p:nvSpPr>
        <p:spPr>
          <a:xfrm>
            <a:off x="0" y="0"/>
            <a:ext cx="9144000" cy="4572001"/>
          </a:xfrm>
          <a:prstGeom prst="rect">
            <a:avLst/>
          </a:prstGeom>
          <a:solidFill>
            <a:srgbClr val="1482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" name="Google Shape;18;p104"/>
          <p:cNvSpPr/>
          <p:nvPr/>
        </p:nvSpPr>
        <p:spPr>
          <a:xfrm>
            <a:off x="4762" y="0"/>
            <a:ext cx="9139239" cy="4572001"/>
          </a:xfrm>
          <a:custGeom>
            <a:rect b="b" l="l" r="r" t="t"/>
            <a:pathLst>
              <a:path extrusionOk="0" h="4572001" w="9139239">
                <a:moveTo>
                  <a:pt x="9139239" y="4171458"/>
                </a:moveTo>
                <a:lnTo>
                  <a:pt x="9139239" y="4479120"/>
                </a:lnTo>
                <a:lnTo>
                  <a:pt x="9061857" y="4572001"/>
                </a:lnTo>
                <a:lnTo>
                  <a:pt x="8867616" y="4572001"/>
                </a:lnTo>
                <a:cubicBezTo>
                  <a:pt x="8974940" y="4496648"/>
                  <a:pt x="9059271" y="4392377"/>
                  <a:pt x="9109281" y="4270954"/>
                </a:cubicBezTo>
                <a:close/>
                <a:moveTo>
                  <a:pt x="9139239" y="4017903"/>
                </a:moveTo>
                <a:lnTo>
                  <a:pt x="9139239" y="4146549"/>
                </a:lnTo>
                <a:lnTo>
                  <a:pt x="9061849" y="4168266"/>
                </a:lnTo>
                <a:cubicBezTo>
                  <a:pt x="8867508" y="4236060"/>
                  <a:pt x="8712637" y="4384208"/>
                  <a:pt x="8639677" y="4572001"/>
                </a:cubicBezTo>
                <a:lnTo>
                  <a:pt x="8502130" y="4572001"/>
                </a:lnTo>
                <a:cubicBezTo>
                  <a:pt x="8583823" y="4319597"/>
                  <a:pt x="8787913" y="4120306"/>
                  <a:pt x="9046727" y="4039822"/>
                </a:cubicBezTo>
                <a:close/>
                <a:moveTo>
                  <a:pt x="7620280" y="3999419"/>
                </a:moveTo>
                <a:lnTo>
                  <a:pt x="7637367" y="4001042"/>
                </a:lnTo>
                <a:cubicBezTo>
                  <a:pt x="7669753" y="4001569"/>
                  <a:pt x="7701646" y="4004550"/>
                  <a:pt x="7732829" y="4010107"/>
                </a:cubicBezTo>
                <a:cubicBezTo>
                  <a:pt x="7738405" y="4009688"/>
                  <a:pt x="7743733" y="4010636"/>
                  <a:pt x="7749042" y="4011646"/>
                </a:cubicBezTo>
                <a:lnTo>
                  <a:pt x="7749159" y="4012794"/>
                </a:lnTo>
                <a:cubicBezTo>
                  <a:pt x="8061238" y="4064450"/>
                  <a:pt x="8314467" y="4283539"/>
                  <a:pt x="8407830" y="4572001"/>
                </a:cubicBezTo>
                <a:lnTo>
                  <a:pt x="8270283" y="4572001"/>
                </a:lnTo>
                <a:cubicBezTo>
                  <a:pt x="8186900" y="4357380"/>
                  <a:pt x="7996531" y="4194541"/>
                  <a:pt x="7762529" y="4144250"/>
                </a:cubicBezTo>
                <a:cubicBezTo>
                  <a:pt x="7797023" y="4319651"/>
                  <a:pt x="7899246" y="4471530"/>
                  <a:pt x="8042344" y="4572001"/>
                </a:cubicBezTo>
                <a:lnTo>
                  <a:pt x="7848103" y="4572001"/>
                </a:lnTo>
                <a:cubicBezTo>
                  <a:pt x="7731971" y="4452596"/>
                  <a:pt x="7653409" y="4298519"/>
                  <a:pt x="7629044" y="4127511"/>
                </a:cubicBezTo>
                <a:cubicBezTo>
                  <a:pt x="7628876" y="4127458"/>
                  <a:pt x="7628708" y="4127453"/>
                  <a:pt x="7628538" y="4127448"/>
                </a:cubicBezTo>
                <a:lnTo>
                  <a:pt x="7628000" y="4120772"/>
                </a:lnTo>
                <a:cubicBezTo>
                  <a:pt x="7622941" y="4090522"/>
                  <a:pt x="7620490" y="4059631"/>
                  <a:pt x="7620533" y="4028296"/>
                </a:cubicBezTo>
                <a:cubicBezTo>
                  <a:pt x="7619221" y="4022668"/>
                  <a:pt x="7619162" y="4017001"/>
                  <a:pt x="7619162" y="4011320"/>
                </a:cubicBezTo>
                <a:lnTo>
                  <a:pt x="7619756" y="3999880"/>
                </a:lnTo>
                <a:lnTo>
                  <a:pt x="7620254" y="3999913"/>
                </a:lnTo>
                <a:close/>
                <a:moveTo>
                  <a:pt x="7597529" y="3999419"/>
                </a:moveTo>
                <a:lnTo>
                  <a:pt x="7597555" y="3999913"/>
                </a:lnTo>
                <a:lnTo>
                  <a:pt x="7598053" y="3999880"/>
                </a:lnTo>
                <a:lnTo>
                  <a:pt x="7598647" y="4011320"/>
                </a:lnTo>
                <a:cubicBezTo>
                  <a:pt x="7598647" y="4017001"/>
                  <a:pt x="7598588" y="4022668"/>
                  <a:pt x="7597276" y="4028296"/>
                </a:cubicBezTo>
                <a:cubicBezTo>
                  <a:pt x="7597319" y="4059631"/>
                  <a:pt x="7594868" y="4090522"/>
                  <a:pt x="7589809" y="4120772"/>
                </a:cubicBezTo>
                <a:lnTo>
                  <a:pt x="7589271" y="4127448"/>
                </a:lnTo>
                <a:cubicBezTo>
                  <a:pt x="7589101" y="4127453"/>
                  <a:pt x="7588933" y="4127458"/>
                  <a:pt x="7588765" y="4127511"/>
                </a:cubicBezTo>
                <a:cubicBezTo>
                  <a:pt x="7564400" y="4298519"/>
                  <a:pt x="7485838" y="4452596"/>
                  <a:pt x="7369706" y="4572001"/>
                </a:cubicBezTo>
                <a:lnTo>
                  <a:pt x="7175465" y="4572001"/>
                </a:lnTo>
                <a:cubicBezTo>
                  <a:pt x="7318563" y="4471530"/>
                  <a:pt x="7420786" y="4319651"/>
                  <a:pt x="7455280" y="4144250"/>
                </a:cubicBezTo>
                <a:cubicBezTo>
                  <a:pt x="7221278" y="4194541"/>
                  <a:pt x="7030909" y="4357380"/>
                  <a:pt x="6947526" y="4572001"/>
                </a:cubicBezTo>
                <a:lnTo>
                  <a:pt x="6809978" y="4572001"/>
                </a:lnTo>
                <a:cubicBezTo>
                  <a:pt x="6903341" y="4283539"/>
                  <a:pt x="7156571" y="4064450"/>
                  <a:pt x="7468650" y="4012794"/>
                </a:cubicBezTo>
                <a:lnTo>
                  <a:pt x="7468767" y="4011646"/>
                </a:lnTo>
                <a:cubicBezTo>
                  <a:pt x="7474076" y="4010636"/>
                  <a:pt x="7479404" y="4009688"/>
                  <a:pt x="7484980" y="4010107"/>
                </a:cubicBezTo>
                <a:cubicBezTo>
                  <a:pt x="7516163" y="4004550"/>
                  <a:pt x="7548056" y="4001569"/>
                  <a:pt x="7580442" y="4001042"/>
                </a:cubicBezTo>
                <a:close/>
                <a:moveTo>
                  <a:pt x="5928129" y="3999419"/>
                </a:moveTo>
                <a:lnTo>
                  <a:pt x="5945217" y="4001042"/>
                </a:lnTo>
                <a:cubicBezTo>
                  <a:pt x="5977602" y="4001569"/>
                  <a:pt x="6009495" y="4004550"/>
                  <a:pt x="6040678" y="4010107"/>
                </a:cubicBezTo>
                <a:cubicBezTo>
                  <a:pt x="6046254" y="4009688"/>
                  <a:pt x="6051582" y="4010636"/>
                  <a:pt x="6056891" y="4011646"/>
                </a:cubicBezTo>
                <a:lnTo>
                  <a:pt x="6057008" y="4012794"/>
                </a:lnTo>
                <a:cubicBezTo>
                  <a:pt x="6369087" y="4064450"/>
                  <a:pt x="6622316" y="4283539"/>
                  <a:pt x="6715680" y="4572001"/>
                </a:cubicBezTo>
                <a:lnTo>
                  <a:pt x="6578131" y="4572001"/>
                </a:lnTo>
                <a:cubicBezTo>
                  <a:pt x="6494748" y="4357380"/>
                  <a:pt x="6304380" y="4194541"/>
                  <a:pt x="6070378" y="4144250"/>
                </a:cubicBezTo>
                <a:cubicBezTo>
                  <a:pt x="6104872" y="4319650"/>
                  <a:pt x="6207095" y="4471530"/>
                  <a:pt x="6350192" y="4572001"/>
                </a:cubicBezTo>
                <a:lnTo>
                  <a:pt x="6155952" y="4572001"/>
                </a:lnTo>
                <a:cubicBezTo>
                  <a:pt x="6039820" y="4452596"/>
                  <a:pt x="5961257" y="4298519"/>
                  <a:pt x="5936893" y="4127511"/>
                </a:cubicBezTo>
                <a:cubicBezTo>
                  <a:pt x="5936725" y="4127458"/>
                  <a:pt x="5936557" y="4127453"/>
                  <a:pt x="5936387" y="4127448"/>
                </a:cubicBezTo>
                <a:lnTo>
                  <a:pt x="5935849" y="4120772"/>
                </a:lnTo>
                <a:cubicBezTo>
                  <a:pt x="5930790" y="4090522"/>
                  <a:pt x="5928340" y="4059631"/>
                  <a:pt x="5928382" y="4028296"/>
                </a:cubicBezTo>
                <a:cubicBezTo>
                  <a:pt x="5927070" y="4022668"/>
                  <a:pt x="5927011" y="4017001"/>
                  <a:pt x="5927011" y="4011320"/>
                </a:cubicBezTo>
                <a:lnTo>
                  <a:pt x="5927605" y="3999880"/>
                </a:lnTo>
                <a:lnTo>
                  <a:pt x="5928103" y="3999913"/>
                </a:lnTo>
                <a:close/>
                <a:moveTo>
                  <a:pt x="5905378" y="3999419"/>
                </a:moveTo>
                <a:lnTo>
                  <a:pt x="5905404" y="3999913"/>
                </a:lnTo>
                <a:lnTo>
                  <a:pt x="5905902" y="3999880"/>
                </a:lnTo>
                <a:lnTo>
                  <a:pt x="5906496" y="4011320"/>
                </a:lnTo>
                <a:cubicBezTo>
                  <a:pt x="5906496" y="4017001"/>
                  <a:pt x="5906437" y="4022668"/>
                  <a:pt x="5905125" y="4028296"/>
                </a:cubicBezTo>
                <a:cubicBezTo>
                  <a:pt x="5905167" y="4059631"/>
                  <a:pt x="5902717" y="4090522"/>
                  <a:pt x="5897658" y="4120772"/>
                </a:cubicBezTo>
                <a:lnTo>
                  <a:pt x="5897120" y="4127448"/>
                </a:lnTo>
                <a:cubicBezTo>
                  <a:pt x="5896950" y="4127453"/>
                  <a:pt x="5896782" y="4127458"/>
                  <a:pt x="5896614" y="4127511"/>
                </a:cubicBezTo>
                <a:cubicBezTo>
                  <a:pt x="5872249" y="4298519"/>
                  <a:pt x="5793686" y="4452596"/>
                  <a:pt x="5677555" y="4572001"/>
                </a:cubicBezTo>
                <a:lnTo>
                  <a:pt x="5483314" y="4572001"/>
                </a:lnTo>
                <a:cubicBezTo>
                  <a:pt x="5626412" y="4471530"/>
                  <a:pt x="5728635" y="4319650"/>
                  <a:pt x="5763129" y="4144250"/>
                </a:cubicBezTo>
                <a:cubicBezTo>
                  <a:pt x="5529126" y="4194541"/>
                  <a:pt x="5338758" y="4357380"/>
                  <a:pt x="5255375" y="4572001"/>
                </a:cubicBezTo>
                <a:lnTo>
                  <a:pt x="5117827" y="4572001"/>
                </a:lnTo>
                <a:cubicBezTo>
                  <a:pt x="5211190" y="4283539"/>
                  <a:pt x="5464420" y="4064450"/>
                  <a:pt x="5776499" y="4012794"/>
                </a:cubicBezTo>
                <a:lnTo>
                  <a:pt x="5776616" y="4011646"/>
                </a:lnTo>
                <a:cubicBezTo>
                  <a:pt x="5781926" y="4010636"/>
                  <a:pt x="5787253" y="4009688"/>
                  <a:pt x="5792829" y="4010107"/>
                </a:cubicBezTo>
                <a:cubicBezTo>
                  <a:pt x="5824012" y="4004550"/>
                  <a:pt x="5855905" y="4001569"/>
                  <a:pt x="5888290" y="4001042"/>
                </a:cubicBezTo>
                <a:close/>
                <a:moveTo>
                  <a:pt x="4235979" y="3999419"/>
                </a:moveTo>
                <a:lnTo>
                  <a:pt x="4253065" y="4001042"/>
                </a:lnTo>
                <a:cubicBezTo>
                  <a:pt x="4285451" y="4001569"/>
                  <a:pt x="4317343" y="4004550"/>
                  <a:pt x="4348528" y="4010107"/>
                </a:cubicBezTo>
                <a:cubicBezTo>
                  <a:pt x="4354104" y="4009688"/>
                  <a:pt x="4359431" y="4010636"/>
                  <a:pt x="4364739" y="4011646"/>
                </a:cubicBezTo>
                <a:lnTo>
                  <a:pt x="4364856" y="4012794"/>
                </a:lnTo>
                <a:cubicBezTo>
                  <a:pt x="4676936" y="4064450"/>
                  <a:pt x="4930165" y="4283539"/>
                  <a:pt x="5023528" y="4572001"/>
                </a:cubicBezTo>
                <a:lnTo>
                  <a:pt x="4885980" y="4572001"/>
                </a:lnTo>
                <a:cubicBezTo>
                  <a:pt x="4802597" y="4357380"/>
                  <a:pt x="4612229" y="4194541"/>
                  <a:pt x="4378227" y="4144250"/>
                </a:cubicBezTo>
                <a:cubicBezTo>
                  <a:pt x="4412722" y="4319651"/>
                  <a:pt x="4514944" y="4471530"/>
                  <a:pt x="4658041" y="4572001"/>
                </a:cubicBezTo>
                <a:lnTo>
                  <a:pt x="4463800" y="4572001"/>
                </a:lnTo>
                <a:cubicBezTo>
                  <a:pt x="4347669" y="4452596"/>
                  <a:pt x="4269106" y="4298519"/>
                  <a:pt x="4244741" y="4127511"/>
                </a:cubicBezTo>
                <a:cubicBezTo>
                  <a:pt x="4244574" y="4127458"/>
                  <a:pt x="4244405" y="4127453"/>
                  <a:pt x="4244236" y="4127448"/>
                </a:cubicBezTo>
                <a:lnTo>
                  <a:pt x="4243697" y="4120772"/>
                </a:lnTo>
                <a:cubicBezTo>
                  <a:pt x="4238639" y="4090522"/>
                  <a:pt x="4236188" y="4059631"/>
                  <a:pt x="4236230" y="4028296"/>
                </a:cubicBezTo>
                <a:cubicBezTo>
                  <a:pt x="4234918" y="4022668"/>
                  <a:pt x="4234860" y="4017001"/>
                  <a:pt x="4234860" y="4011320"/>
                </a:cubicBezTo>
                <a:lnTo>
                  <a:pt x="4235454" y="3999880"/>
                </a:lnTo>
                <a:lnTo>
                  <a:pt x="4235952" y="3999913"/>
                </a:lnTo>
                <a:close/>
                <a:moveTo>
                  <a:pt x="4213227" y="3999419"/>
                </a:moveTo>
                <a:lnTo>
                  <a:pt x="4213253" y="3999913"/>
                </a:lnTo>
                <a:lnTo>
                  <a:pt x="4213751" y="3999880"/>
                </a:lnTo>
                <a:lnTo>
                  <a:pt x="4214345" y="4011320"/>
                </a:lnTo>
                <a:cubicBezTo>
                  <a:pt x="4214345" y="4017001"/>
                  <a:pt x="4214286" y="4022668"/>
                  <a:pt x="4212974" y="4028296"/>
                </a:cubicBezTo>
                <a:cubicBezTo>
                  <a:pt x="4213016" y="4059631"/>
                  <a:pt x="4210566" y="4090522"/>
                  <a:pt x="4205507" y="4120772"/>
                </a:cubicBezTo>
                <a:lnTo>
                  <a:pt x="4204969" y="4127448"/>
                </a:lnTo>
                <a:cubicBezTo>
                  <a:pt x="4204799" y="4127453"/>
                  <a:pt x="4204631" y="4127458"/>
                  <a:pt x="4204463" y="4127511"/>
                </a:cubicBezTo>
                <a:cubicBezTo>
                  <a:pt x="4180098" y="4298519"/>
                  <a:pt x="4101535" y="4452596"/>
                  <a:pt x="3985404" y="4572001"/>
                </a:cubicBezTo>
                <a:lnTo>
                  <a:pt x="3791163" y="4572001"/>
                </a:lnTo>
                <a:cubicBezTo>
                  <a:pt x="3934261" y="4471530"/>
                  <a:pt x="4036484" y="4319651"/>
                  <a:pt x="4070978" y="4144250"/>
                </a:cubicBezTo>
                <a:cubicBezTo>
                  <a:pt x="3836975" y="4194541"/>
                  <a:pt x="3646607" y="4357380"/>
                  <a:pt x="3563224" y="4572001"/>
                </a:cubicBezTo>
                <a:lnTo>
                  <a:pt x="3425676" y="4572001"/>
                </a:lnTo>
                <a:cubicBezTo>
                  <a:pt x="3519039" y="4283539"/>
                  <a:pt x="3772269" y="4064450"/>
                  <a:pt x="4084348" y="4012794"/>
                </a:cubicBezTo>
                <a:lnTo>
                  <a:pt x="4084465" y="4011646"/>
                </a:lnTo>
                <a:cubicBezTo>
                  <a:pt x="4089774" y="4010636"/>
                  <a:pt x="4095102" y="4009688"/>
                  <a:pt x="4100678" y="4010107"/>
                </a:cubicBezTo>
                <a:cubicBezTo>
                  <a:pt x="4131861" y="4004550"/>
                  <a:pt x="4163754" y="4001569"/>
                  <a:pt x="4196139" y="4001042"/>
                </a:cubicBezTo>
                <a:close/>
                <a:moveTo>
                  <a:pt x="2543827" y="3999419"/>
                </a:moveTo>
                <a:lnTo>
                  <a:pt x="2560914" y="4001042"/>
                </a:lnTo>
                <a:cubicBezTo>
                  <a:pt x="2593300" y="4001569"/>
                  <a:pt x="2625192" y="4004550"/>
                  <a:pt x="2656376" y="4010107"/>
                </a:cubicBezTo>
                <a:cubicBezTo>
                  <a:pt x="2661952" y="4009688"/>
                  <a:pt x="2667280" y="4010636"/>
                  <a:pt x="2672588" y="4011646"/>
                </a:cubicBezTo>
                <a:lnTo>
                  <a:pt x="2672706" y="4012794"/>
                </a:lnTo>
                <a:cubicBezTo>
                  <a:pt x="2984785" y="4064450"/>
                  <a:pt x="3238014" y="4283539"/>
                  <a:pt x="3331377" y="4572001"/>
                </a:cubicBezTo>
                <a:lnTo>
                  <a:pt x="3193830" y="4572001"/>
                </a:lnTo>
                <a:cubicBezTo>
                  <a:pt x="3110446" y="4357380"/>
                  <a:pt x="2920078" y="4194541"/>
                  <a:pt x="2686076" y="4144250"/>
                </a:cubicBezTo>
                <a:cubicBezTo>
                  <a:pt x="2720570" y="4319650"/>
                  <a:pt x="2822793" y="4471530"/>
                  <a:pt x="2965890" y="4572001"/>
                </a:cubicBezTo>
                <a:lnTo>
                  <a:pt x="2771649" y="4572001"/>
                </a:lnTo>
                <a:cubicBezTo>
                  <a:pt x="2655518" y="4452596"/>
                  <a:pt x="2576955" y="4298519"/>
                  <a:pt x="2552590" y="4127511"/>
                </a:cubicBezTo>
                <a:cubicBezTo>
                  <a:pt x="2552423" y="4127458"/>
                  <a:pt x="2552254" y="4127453"/>
                  <a:pt x="2552085" y="4127448"/>
                </a:cubicBezTo>
                <a:lnTo>
                  <a:pt x="2551547" y="4120772"/>
                </a:lnTo>
                <a:cubicBezTo>
                  <a:pt x="2546488" y="4090522"/>
                  <a:pt x="2544037" y="4059631"/>
                  <a:pt x="2544079" y="4028296"/>
                </a:cubicBezTo>
                <a:cubicBezTo>
                  <a:pt x="2542767" y="4022668"/>
                  <a:pt x="2542709" y="4017001"/>
                  <a:pt x="2542709" y="4011320"/>
                </a:cubicBezTo>
                <a:lnTo>
                  <a:pt x="2543303" y="3999880"/>
                </a:lnTo>
                <a:lnTo>
                  <a:pt x="2543801" y="3999913"/>
                </a:lnTo>
                <a:close/>
                <a:moveTo>
                  <a:pt x="2521076" y="3999419"/>
                </a:moveTo>
                <a:lnTo>
                  <a:pt x="2521102" y="3999913"/>
                </a:lnTo>
                <a:lnTo>
                  <a:pt x="2521600" y="3999880"/>
                </a:lnTo>
                <a:lnTo>
                  <a:pt x="2522194" y="4011320"/>
                </a:lnTo>
                <a:cubicBezTo>
                  <a:pt x="2522194" y="4017001"/>
                  <a:pt x="2522135" y="4022668"/>
                  <a:pt x="2520823" y="4028296"/>
                </a:cubicBezTo>
                <a:cubicBezTo>
                  <a:pt x="2520865" y="4059631"/>
                  <a:pt x="2518415" y="4090522"/>
                  <a:pt x="2513356" y="4120772"/>
                </a:cubicBezTo>
                <a:lnTo>
                  <a:pt x="2512818" y="4127448"/>
                </a:lnTo>
                <a:cubicBezTo>
                  <a:pt x="2512648" y="4127453"/>
                  <a:pt x="2512480" y="4127458"/>
                  <a:pt x="2512312" y="4127511"/>
                </a:cubicBezTo>
                <a:cubicBezTo>
                  <a:pt x="2487947" y="4298519"/>
                  <a:pt x="2409385" y="4452596"/>
                  <a:pt x="2293253" y="4572001"/>
                </a:cubicBezTo>
                <a:lnTo>
                  <a:pt x="2099012" y="4572001"/>
                </a:lnTo>
                <a:cubicBezTo>
                  <a:pt x="2242110" y="4471530"/>
                  <a:pt x="2344333" y="4319651"/>
                  <a:pt x="2378827" y="4144250"/>
                </a:cubicBezTo>
                <a:cubicBezTo>
                  <a:pt x="2144825" y="4194541"/>
                  <a:pt x="1954456" y="4357380"/>
                  <a:pt x="1871073" y="4572001"/>
                </a:cubicBezTo>
                <a:lnTo>
                  <a:pt x="1733525" y="4572001"/>
                </a:lnTo>
                <a:cubicBezTo>
                  <a:pt x="1826888" y="4283539"/>
                  <a:pt x="2080118" y="4064450"/>
                  <a:pt x="2392197" y="4012794"/>
                </a:cubicBezTo>
                <a:lnTo>
                  <a:pt x="2392314" y="4011646"/>
                </a:lnTo>
                <a:cubicBezTo>
                  <a:pt x="2397623" y="4010636"/>
                  <a:pt x="2402951" y="4009688"/>
                  <a:pt x="2408527" y="4010107"/>
                </a:cubicBezTo>
                <a:cubicBezTo>
                  <a:pt x="2439710" y="4004550"/>
                  <a:pt x="2471603" y="4001569"/>
                  <a:pt x="2503988" y="4001042"/>
                </a:cubicBezTo>
                <a:close/>
                <a:moveTo>
                  <a:pt x="851676" y="3999419"/>
                </a:moveTo>
                <a:lnTo>
                  <a:pt x="868763" y="4001042"/>
                </a:lnTo>
                <a:cubicBezTo>
                  <a:pt x="901149" y="4001569"/>
                  <a:pt x="933041" y="4004550"/>
                  <a:pt x="964225" y="4010107"/>
                </a:cubicBezTo>
                <a:cubicBezTo>
                  <a:pt x="969801" y="4009688"/>
                  <a:pt x="975129" y="4010636"/>
                  <a:pt x="980437" y="4011646"/>
                </a:cubicBezTo>
                <a:lnTo>
                  <a:pt x="980555" y="4012794"/>
                </a:lnTo>
                <a:cubicBezTo>
                  <a:pt x="1292634" y="4064450"/>
                  <a:pt x="1545864" y="4283539"/>
                  <a:pt x="1639226" y="4572001"/>
                </a:cubicBezTo>
                <a:lnTo>
                  <a:pt x="1501679" y="4572001"/>
                </a:lnTo>
                <a:cubicBezTo>
                  <a:pt x="1418296" y="4357380"/>
                  <a:pt x="1227927" y="4194541"/>
                  <a:pt x="993925" y="4144250"/>
                </a:cubicBezTo>
                <a:cubicBezTo>
                  <a:pt x="1028419" y="4319651"/>
                  <a:pt x="1130642" y="4471530"/>
                  <a:pt x="1273740" y="4572001"/>
                </a:cubicBezTo>
                <a:lnTo>
                  <a:pt x="1079499" y="4572001"/>
                </a:lnTo>
                <a:cubicBezTo>
                  <a:pt x="963367" y="4452596"/>
                  <a:pt x="884804" y="4298519"/>
                  <a:pt x="860439" y="4127511"/>
                </a:cubicBezTo>
                <a:cubicBezTo>
                  <a:pt x="860272" y="4127458"/>
                  <a:pt x="860103" y="4127453"/>
                  <a:pt x="859934" y="4127448"/>
                </a:cubicBezTo>
                <a:lnTo>
                  <a:pt x="859396" y="4120772"/>
                </a:lnTo>
                <a:cubicBezTo>
                  <a:pt x="854337" y="4090522"/>
                  <a:pt x="851886" y="4059631"/>
                  <a:pt x="851928" y="4028296"/>
                </a:cubicBezTo>
                <a:cubicBezTo>
                  <a:pt x="850616" y="4022668"/>
                  <a:pt x="850558" y="4017001"/>
                  <a:pt x="850558" y="4011320"/>
                </a:cubicBezTo>
                <a:lnTo>
                  <a:pt x="851152" y="3999880"/>
                </a:lnTo>
                <a:lnTo>
                  <a:pt x="851650" y="3999913"/>
                </a:lnTo>
                <a:close/>
                <a:moveTo>
                  <a:pt x="828925" y="3999419"/>
                </a:moveTo>
                <a:lnTo>
                  <a:pt x="828951" y="3999913"/>
                </a:lnTo>
                <a:lnTo>
                  <a:pt x="829449" y="3999880"/>
                </a:lnTo>
                <a:lnTo>
                  <a:pt x="830043" y="4011320"/>
                </a:lnTo>
                <a:cubicBezTo>
                  <a:pt x="830043" y="4017001"/>
                  <a:pt x="829984" y="4022668"/>
                  <a:pt x="828672" y="4028296"/>
                </a:cubicBezTo>
                <a:cubicBezTo>
                  <a:pt x="828714" y="4059631"/>
                  <a:pt x="826264" y="4090522"/>
                  <a:pt x="821205" y="4120772"/>
                </a:cubicBezTo>
                <a:lnTo>
                  <a:pt x="820667" y="4127448"/>
                </a:lnTo>
                <a:cubicBezTo>
                  <a:pt x="820497" y="4127453"/>
                  <a:pt x="820329" y="4127458"/>
                  <a:pt x="820161" y="4127511"/>
                </a:cubicBezTo>
                <a:cubicBezTo>
                  <a:pt x="795796" y="4298519"/>
                  <a:pt x="717234" y="4452596"/>
                  <a:pt x="601102" y="4572001"/>
                </a:cubicBezTo>
                <a:lnTo>
                  <a:pt x="406861" y="4572001"/>
                </a:lnTo>
                <a:cubicBezTo>
                  <a:pt x="549959" y="4471530"/>
                  <a:pt x="652182" y="4319650"/>
                  <a:pt x="686676" y="4144250"/>
                </a:cubicBezTo>
                <a:cubicBezTo>
                  <a:pt x="452674" y="4194541"/>
                  <a:pt x="262305" y="4357380"/>
                  <a:pt x="178922" y="4572001"/>
                </a:cubicBezTo>
                <a:lnTo>
                  <a:pt x="41374" y="4572001"/>
                </a:lnTo>
                <a:cubicBezTo>
                  <a:pt x="134738" y="4283539"/>
                  <a:pt x="387967" y="4064450"/>
                  <a:pt x="700046" y="4012794"/>
                </a:cubicBezTo>
                <a:lnTo>
                  <a:pt x="700163" y="4011646"/>
                </a:lnTo>
                <a:cubicBezTo>
                  <a:pt x="705472" y="4010636"/>
                  <a:pt x="710800" y="4009688"/>
                  <a:pt x="716376" y="4010107"/>
                </a:cubicBezTo>
                <a:cubicBezTo>
                  <a:pt x="747559" y="4004550"/>
                  <a:pt x="779452" y="4001569"/>
                  <a:pt x="811837" y="4001042"/>
                </a:cubicBezTo>
                <a:close/>
                <a:moveTo>
                  <a:pt x="8305836" y="3304913"/>
                </a:moveTo>
                <a:cubicBezTo>
                  <a:pt x="8030646" y="3363591"/>
                  <a:pt x="7815802" y="3576701"/>
                  <a:pt x="7762527" y="3845480"/>
                </a:cubicBezTo>
                <a:cubicBezTo>
                  <a:pt x="8037717" y="3786801"/>
                  <a:pt x="8252560" y="3573691"/>
                  <a:pt x="8305836" y="3304913"/>
                </a:cubicBezTo>
                <a:close/>
                <a:moveTo>
                  <a:pt x="6911971" y="3304913"/>
                </a:moveTo>
                <a:cubicBezTo>
                  <a:pt x="6965247" y="3573691"/>
                  <a:pt x="7180090" y="3786801"/>
                  <a:pt x="7455280" y="3845480"/>
                </a:cubicBezTo>
                <a:cubicBezTo>
                  <a:pt x="7402005" y="3576701"/>
                  <a:pt x="7187161" y="3363591"/>
                  <a:pt x="6911971" y="3304913"/>
                </a:cubicBezTo>
                <a:close/>
                <a:moveTo>
                  <a:pt x="6613685" y="3304913"/>
                </a:moveTo>
                <a:cubicBezTo>
                  <a:pt x="6338495" y="3363591"/>
                  <a:pt x="6123651" y="3576701"/>
                  <a:pt x="6070376" y="3845480"/>
                </a:cubicBezTo>
                <a:cubicBezTo>
                  <a:pt x="6345566" y="3786801"/>
                  <a:pt x="6560409" y="3573691"/>
                  <a:pt x="6613685" y="3304913"/>
                </a:cubicBezTo>
                <a:close/>
                <a:moveTo>
                  <a:pt x="5219820" y="3304913"/>
                </a:moveTo>
                <a:cubicBezTo>
                  <a:pt x="5273096" y="3573691"/>
                  <a:pt x="5487939" y="3786801"/>
                  <a:pt x="5763129" y="3845480"/>
                </a:cubicBezTo>
                <a:cubicBezTo>
                  <a:pt x="5709854" y="3576701"/>
                  <a:pt x="5495010" y="3363591"/>
                  <a:pt x="5219820" y="3304913"/>
                </a:cubicBezTo>
                <a:close/>
                <a:moveTo>
                  <a:pt x="4921534" y="3304913"/>
                </a:moveTo>
                <a:cubicBezTo>
                  <a:pt x="4646344" y="3363591"/>
                  <a:pt x="4431500" y="3576701"/>
                  <a:pt x="4378225" y="3845480"/>
                </a:cubicBezTo>
                <a:cubicBezTo>
                  <a:pt x="4653415" y="3786801"/>
                  <a:pt x="4868259" y="3573691"/>
                  <a:pt x="4921534" y="3304913"/>
                </a:cubicBezTo>
                <a:close/>
                <a:moveTo>
                  <a:pt x="3527669" y="3304913"/>
                </a:moveTo>
                <a:cubicBezTo>
                  <a:pt x="3580945" y="3573691"/>
                  <a:pt x="3795788" y="3786801"/>
                  <a:pt x="4070978" y="3845480"/>
                </a:cubicBezTo>
                <a:cubicBezTo>
                  <a:pt x="4017703" y="3576701"/>
                  <a:pt x="3802859" y="3363591"/>
                  <a:pt x="3527669" y="3304913"/>
                </a:cubicBezTo>
                <a:close/>
                <a:moveTo>
                  <a:pt x="3229383" y="3304913"/>
                </a:moveTo>
                <a:cubicBezTo>
                  <a:pt x="2954193" y="3363591"/>
                  <a:pt x="2739349" y="3576701"/>
                  <a:pt x="2686074" y="3845480"/>
                </a:cubicBezTo>
                <a:cubicBezTo>
                  <a:pt x="2961264" y="3786801"/>
                  <a:pt x="3176107" y="3573691"/>
                  <a:pt x="3229383" y="3304913"/>
                </a:cubicBezTo>
                <a:close/>
                <a:moveTo>
                  <a:pt x="1835518" y="3304913"/>
                </a:moveTo>
                <a:cubicBezTo>
                  <a:pt x="1888794" y="3573691"/>
                  <a:pt x="2103637" y="3786801"/>
                  <a:pt x="2378827" y="3845480"/>
                </a:cubicBezTo>
                <a:cubicBezTo>
                  <a:pt x="2325552" y="3576701"/>
                  <a:pt x="2110708" y="3363591"/>
                  <a:pt x="1835518" y="3304913"/>
                </a:cubicBezTo>
                <a:close/>
                <a:moveTo>
                  <a:pt x="1537232" y="3304913"/>
                </a:moveTo>
                <a:cubicBezTo>
                  <a:pt x="1262042" y="3363591"/>
                  <a:pt x="1047198" y="3576701"/>
                  <a:pt x="993923" y="3845480"/>
                </a:cubicBezTo>
                <a:cubicBezTo>
                  <a:pt x="1269113" y="3786801"/>
                  <a:pt x="1483956" y="3573691"/>
                  <a:pt x="1537232" y="3304913"/>
                </a:cubicBezTo>
                <a:close/>
                <a:moveTo>
                  <a:pt x="143367" y="3304913"/>
                </a:moveTo>
                <a:cubicBezTo>
                  <a:pt x="196643" y="3573691"/>
                  <a:pt x="411486" y="3786801"/>
                  <a:pt x="686676" y="3845480"/>
                </a:cubicBezTo>
                <a:cubicBezTo>
                  <a:pt x="633401" y="3576701"/>
                  <a:pt x="418557" y="3363591"/>
                  <a:pt x="143367" y="3304913"/>
                </a:cubicBezTo>
                <a:close/>
                <a:moveTo>
                  <a:pt x="8461873" y="3161219"/>
                </a:moveTo>
                <a:lnTo>
                  <a:pt x="8478960" y="3162829"/>
                </a:lnTo>
                <a:cubicBezTo>
                  <a:pt x="8511346" y="3163352"/>
                  <a:pt x="8543239" y="3166310"/>
                  <a:pt x="8574422" y="3171823"/>
                </a:cubicBezTo>
                <a:cubicBezTo>
                  <a:pt x="8579998" y="3171407"/>
                  <a:pt x="8585326" y="3172348"/>
                  <a:pt x="8590635" y="3173350"/>
                </a:cubicBezTo>
                <a:lnTo>
                  <a:pt x="8590752" y="3174489"/>
                </a:lnTo>
                <a:cubicBezTo>
                  <a:pt x="8815033" y="3211322"/>
                  <a:pt x="9008920" y="3333951"/>
                  <a:pt x="9135069" y="3506215"/>
                </a:cubicBezTo>
                <a:lnTo>
                  <a:pt x="9139239" y="3512974"/>
                </a:lnTo>
                <a:lnTo>
                  <a:pt x="9139239" y="3816134"/>
                </a:lnTo>
                <a:lnTo>
                  <a:pt x="9120077" y="3747490"/>
                </a:lnTo>
                <a:cubicBezTo>
                  <a:pt x="9039502" y="3525837"/>
                  <a:pt x="8844913" y="3356256"/>
                  <a:pt x="8604122" y="3304913"/>
                </a:cubicBezTo>
                <a:cubicBezTo>
                  <a:pt x="8650738" y="3540094"/>
                  <a:pt x="8821055" y="3732654"/>
                  <a:pt x="9047261" y="3816429"/>
                </a:cubicBezTo>
                <a:lnTo>
                  <a:pt x="9139239" y="3843104"/>
                </a:lnTo>
                <a:lnTo>
                  <a:pt x="9139239" y="3970603"/>
                </a:lnTo>
                <a:lnTo>
                  <a:pt x="9030179" y="3943797"/>
                </a:lnTo>
                <a:cubicBezTo>
                  <a:pt x="8735297" y="3846211"/>
                  <a:pt x="8514628" y="3594637"/>
                  <a:pt x="8470637" y="3288305"/>
                </a:cubicBezTo>
                <a:cubicBezTo>
                  <a:pt x="8470469" y="3288253"/>
                  <a:pt x="8470301" y="3288248"/>
                  <a:pt x="8470131" y="3288243"/>
                </a:cubicBezTo>
                <a:lnTo>
                  <a:pt x="8469593" y="3281619"/>
                </a:lnTo>
                <a:cubicBezTo>
                  <a:pt x="8464534" y="3251607"/>
                  <a:pt x="8462083" y="3220958"/>
                  <a:pt x="8462126" y="3189869"/>
                </a:cubicBezTo>
                <a:cubicBezTo>
                  <a:pt x="8460814" y="3184286"/>
                  <a:pt x="8460755" y="3178663"/>
                  <a:pt x="8460755" y="3173027"/>
                </a:cubicBezTo>
                <a:lnTo>
                  <a:pt x="8461349" y="3161677"/>
                </a:lnTo>
                <a:lnTo>
                  <a:pt x="8461847" y="3161709"/>
                </a:lnTo>
                <a:close/>
                <a:moveTo>
                  <a:pt x="8448085" y="3161219"/>
                </a:moveTo>
                <a:lnTo>
                  <a:pt x="8448111" y="3161709"/>
                </a:lnTo>
                <a:lnTo>
                  <a:pt x="8448609" y="3161677"/>
                </a:lnTo>
                <a:lnTo>
                  <a:pt x="8449203" y="3173027"/>
                </a:lnTo>
                <a:cubicBezTo>
                  <a:pt x="8449203" y="3178663"/>
                  <a:pt x="8449144" y="3184286"/>
                  <a:pt x="8447832" y="3189869"/>
                </a:cubicBezTo>
                <a:cubicBezTo>
                  <a:pt x="8447875" y="3220958"/>
                  <a:pt x="8445424" y="3251607"/>
                  <a:pt x="8440365" y="3281619"/>
                </a:cubicBezTo>
                <a:lnTo>
                  <a:pt x="8439827" y="3288243"/>
                </a:lnTo>
                <a:cubicBezTo>
                  <a:pt x="8439657" y="3288248"/>
                  <a:pt x="8439489" y="3288253"/>
                  <a:pt x="8439321" y="3288305"/>
                </a:cubicBezTo>
                <a:cubicBezTo>
                  <a:pt x="8389046" y="3638399"/>
                  <a:pt x="8108007" y="3916971"/>
                  <a:pt x="7749156" y="3975903"/>
                </a:cubicBezTo>
                <a:lnTo>
                  <a:pt x="7749040" y="3977042"/>
                </a:lnTo>
                <a:cubicBezTo>
                  <a:pt x="7743729" y="3978045"/>
                  <a:pt x="7738400" y="3978986"/>
                  <a:pt x="7732823" y="3978570"/>
                </a:cubicBezTo>
                <a:cubicBezTo>
                  <a:pt x="7701651" y="3984080"/>
                  <a:pt x="7669771" y="3987038"/>
                  <a:pt x="7637396" y="3987561"/>
                </a:cubicBezTo>
                <a:lnTo>
                  <a:pt x="7620278" y="3989174"/>
                </a:lnTo>
                <a:lnTo>
                  <a:pt x="7620252" y="3988683"/>
                </a:lnTo>
                <a:lnTo>
                  <a:pt x="7619753" y="3988716"/>
                </a:lnTo>
                <a:cubicBezTo>
                  <a:pt x="7619187" y="3984944"/>
                  <a:pt x="7619160" y="3981158"/>
                  <a:pt x="7619160" y="3977366"/>
                </a:cubicBezTo>
                <a:cubicBezTo>
                  <a:pt x="7619160" y="3971728"/>
                  <a:pt x="7619219" y="3966104"/>
                  <a:pt x="7620531" y="3960518"/>
                </a:cubicBezTo>
                <a:cubicBezTo>
                  <a:pt x="7620488" y="3929436"/>
                  <a:pt x="7622938" y="3898794"/>
                  <a:pt x="7627995" y="3868787"/>
                </a:cubicBezTo>
                <a:lnTo>
                  <a:pt x="7628535" y="3862150"/>
                </a:lnTo>
                <a:cubicBezTo>
                  <a:pt x="7628704" y="3862145"/>
                  <a:pt x="7628873" y="3862140"/>
                  <a:pt x="7629040" y="3862087"/>
                </a:cubicBezTo>
                <a:cubicBezTo>
                  <a:pt x="7679317" y="3511992"/>
                  <a:pt x="7960356" y="3233421"/>
                  <a:pt x="8319206" y="3174489"/>
                </a:cubicBezTo>
                <a:lnTo>
                  <a:pt x="8319323" y="3173350"/>
                </a:lnTo>
                <a:cubicBezTo>
                  <a:pt x="8324632" y="3172348"/>
                  <a:pt x="8329960" y="3171407"/>
                  <a:pt x="8335536" y="3171823"/>
                </a:cubicBezTo>
                <a:cubicBezTo>
                  <a:pt x="8366719" y="3166310"/>
                  <a:pt x="8398612" y="3163352"/>
                  <a:pt x="8430998" y="3162829"/>
                </a:cubicBezTo>
                <a:close/>
                <a:moveTo>
                  <a:pt x="6769722" y="3161219"/>
                </a:moveTo>
                <a:lnTo>
                  <a:pt x="6786810" y="3162829"/>
                </a:lnTo>
                <a:cubicBezTo>
                  <a:pt x="6819195" y="3163352"/>
                  <a:pt x="6851088" y="3166310"/>
                  <a:pt x="6882271" y="3171823"/>
                </a:cubicBezTo>
                <a:cubicBezTo>
                  <a:pt x="6887847" y="3171407"/>
                  <a:pt x="6893175" y="3172348"/>
                  <a:pt x="6898484" y="3173350"/>
                </a:cubicBezTo>
                <a:lnTo>
                  <a:pt x="6898601" y="3174489"/>
                </a:lnTo>
                <a:cubicBezTo>
                  <a:pt x="7257451" y="3233421"/>
                  <a:pt x="7538490" y="3511992"/>
                  <a:pt x="7588766" y="3862087"/>
                </a:cubicBezTo>
                <a:cubicBezTo>
                  <a:pt x="7588934" y="3862140"/>
                  <a:pt x="7589103" y="3862145"/>
                  <a:pt x="7589272" y="3862150"/>
                </a:cubicBezTo>
                <a:lnTo>
                  <a:pt x="7589812" y="3868787"/>
                </a:lnTo>
                <a:cubicBezTo>
                  <a:pt x="7594869" y="3898794"/>
                  <a:pt x="7597319" y="3929436"/>
                  <a:pt x="7597276" y="3960518"/>
                </a:cubicBezTo>
                <a:cubicBezTo>
                  <a:pt x="7598588" y="3966104"/>
                  <a:pt x="7598647" y="3971728"/>
                  <a:pt x="7598647" y="3977366"/>
                </a:cubicBezTo>
                <a:cubicBezTo>
                  <a:pt x="7598647" y="3981158"/>
                  <a:pt x="7598620" y="3984944"/>
                  <a:pt x="7598054" y="3988716"/>
                </a:cubicBezTo>
                <a:lnTo>
                  <a:pt x="7597555" y="3988683"/>
                </a:lnTo>
                <a:lnTo>
                  <a:pt x="7597529" y="3989174"/>
                </a:lnTo>
                <a:lnTo>
                  <a:pt x="7580411" y="3987561"/>
                </a:lnTo>
                <a:cubicBezTo>
                  <a:pt x="7548036" y="3987038"/>
                  <a:pt x="7516156" y="3984080"/>
                  <a:pt x="7484984" y="3978570"/>
                </a:cubicBezTo>
                <a:cubicBezTo>
                  <a:pt x="7479407" y="3978986"/>
                  <a:pt x="7474078" y="3978045"/>
                  <a:pt x="7468767" y="3977042"/>
                </a:cubicBezTo>
                <a:lnTo>
                  <a:pt x="7468651" y="3975903"/>
                </a:lnTo>
                <a:cubicBezTo>
                  <a:pt x="7109800" y="3916971"/>
                  <a:pt x="6828761" y="3638399"/>
                  <a:pt x="6778486" y="3288305"/>
                </a:cubicBezTo>
                <a:cubicBezTo>
                  <a:pt x="6778318" y="3288253"/>
                  <a:pt x="6778150" y="3288248"/>
                  <a:pt x="6777980" y="3288243"/>
                </a:cubicBezTo>
                <a:lnTo>
                  <a:pt x="6777442" y="3281619"/>
                </a:lnTo>
                <a:cubicBezTo>
                  <a:pt x="6772383" y="3251607"/>
                  <a:pt x="6769933" y="3220958"/>
                  <a:pt x="6769975" y="3189869"/>
                </a:cubicBezTo>
                <a:cubicBezTo>
                  <a:pt x="6768663" y="3184286"/>
                  <a:pt x="6768604" y="3178663"/>
                  <a:pt x="6768604" y="3173027"/>
                </a:cubicBezTo>
                <a:lnTo>
                  <a:pt x="6769198" y="3161677"/>
                </a:lnTo>
                <a:lnTo>
                  <a:pt x="6769696" y="3161709"/>
                </a:lnTo>
                <a:close/>
                <a:moveTo>
                  <a:pt x="6755934" y="3161219"/>
                </a:moveTo>
                <a:lnTo>
                  <a:pt x="6755960" y="3161709"/>
                </a:lnTo>
                <a:lnTo>
                  <a:pt x="6756458" y="3161677"/>
                </a:lnTo>
                <a:lnTo>
                  <a:pt x="6757052" y="3173027"/>
                </a:lnTo>
                <a:cubicBezTo>
                  <a:pt x="6757052" y="3178663"/>
                  <a:pt x="6756994" y="3184286"/>
                  <a:pt x="6755682" y="3189869"/>
                </a:cubicBezTo>
                <a:cubicBezTo>
                  <a:pt x="6755724" y="3220958"/>
                  <a:pt x="6753273" y="3251607"/>
                  <a:pt x="6748215" y="3281619"/>
                </a:cubicBezTo>
                <a:lnTo>
                  <a:pt x="6747676" y="3288243"/>
                </a:lnTo>
                <a:cubicBezTo>
                  <a:pt x="6747507" y="3288248"/>
                  <a:pt x="6747338" y="3288253"/>
                  <a:pt x="6747171" y="3288305"/>
                </a:cubicBezTo>
                <a:cubicBezTo>
                  <a:pt x="6696895" y="3638399"/>
                  <a:pt x="6415856" y="3916971"/>
                  <a:pt x="6057005" y="3975903"/>
                </a:cubicBezTo>
                <a:lnTo>
                  <a:pt x="6056889" y="3977042"/>
                </a:lnTo>
                <a:cubicBezTo>
                  <a:pt x="6051578" y="3978045"/>
                  <a:pt x="6046249" y="3978986"/>
                  <a:pt x="6040672" y="3978570"/>
                </a:cubicBezTo>
                <a:cubicBezTo>
                  <a:pt x="6009500" y="3984080"/>
                  <a:pt x="5977620" y="3987038"/>
                  <a:pt x="5945246" y="3987561"/>
                </a:cubicBezTo>
                <a:lnTo>
                  <a:pt x="5928127" y="3989174"/>
                </a:lnTo>
                <a:lnTo>
                  <a:pt x="5928101" y="3988683"/>
                </a:lnTo>
                <a:lnTo>
                  <a:pt x="5927602" y="3988716"/>
                </a:lnTo>
                <a:cubicBezTo>
                  <a:pt x="5927036" y="3984944"/>
                  <a:pt x="5927009" y="3981158"/>
                  <a:pt x="5927009" y="3977366"/>
                </a:cubicBezTo>
                <a:cubicBezTo>
                  <a:pt x="5927009" y="3971728"/>
                  <a:pt x="5927068" y="3966104"/>
                  <a:pt x="5928380" y="3960518"/>
                </a:cubicBezTo>
                <a:cubicBezTo>
                  <a:pt x="5928338" y="3929436"/>
                  <a:pt x="5930787" y="3898794"/>
                  <a:pt x="5935844" y="3868787"/>
                </a:cubicBezTo>
                <a:lnTo>
                  <a:pt x="5936384" y="3862150"/>
                </a:lnTo>
                <a:cubicBezTo>
                  <a:pt x="5936553" y="3862145"/>
                  <a:pt x="5936722" y="3862140"/>
                  <a:pt x="5936890" y="3862087"/>
                </a:cubicBezTo>
                <a:cubicBezTo>
                  <a:pt x="5987166" y="3511992"/>
                  <a:pt x="6268205" y="3233421"/>
                  <a:pt x="6627056" y="3174489"/>
                </a:cubicBezTo>
                <a:lnTo>
                  <a:pt x="6627173" y="3173350"/>
                </a:lnTo>
                <a:cubicBezTo>
                  <a:pt x="6632481" y="3172348"/>
                  <a:pt x="6637809" y="3171407"/>
                  <a:pt x="6643385" y="3171823"/>
                </a:cubicBezTo>
                <a:cubicBezTo>
                  <a:pt x="6674569" y="3166310"/>
                  <a:pt x="6706461" y="3163352"/>
                  <a:pt x="6738847" y="3162829"/>
                </a:cubicBezTo>
                <a:close/>
                <a:moveTo>
                  <a:pt x="5077571" y="3161219"/>
                </a:moveTo>
                <a:lnTo>
                  <a:pt x="5094659" y="3162829"/>
                </a:lnTo>
                <a:cubicBezTo>
                  <a:pt x="5127044" y="3163352"/>
                  <a:pt x="5158937" y="3166310"/>
                  <a:pt x="5190120" y="3171823"/>
                </a:cubicBezTo>
                <a:cubicBezTo>
                  <a:pt x="5195696" y="3171407"/>
                  <a:pt x="5201024" y="3172348"/>
                  <a:pt x="5206334" y="3173350"/>
                </a:cubicBezTo>
                <a:lnTo>
                  <a:pt x="5206450" y="3174489"/>
                </a:lnTo>
                <a:cubicBezTo>
                  <a:pt x="5565300" y="3233421"/>
                  <a:pt x="5846339" y="3511992"/>
                  <a:pt x="5896616" y="3862087"/>
                </a:cubicBezTo>
                <a:cubicBezTo>
                  <a:pt x="5896783" y="3862140"/>
                  <a:pt x="5896953" y="3862145"/>
                  <a:pt x="5897121" y="3862150"/>
                </a:cubicBezTo>
                <a:lnTo>
                  <a:pt x="5897662" y="3868787"/>
                </a:lnTo>
                <a:cubicBezTo>
                  <a:pt x="5902718" y="3898794"/>
                  <a:pt x="5905168" y="3929436"/>
                  <a:pt x="5905126" y="3960518"/>
                </a:cubicBezTo>
                <a:cubicBezTo>
                  <a:pt x="5906438" y="3966104"/>
                  <a:pt x="5906496" y="3971728"/>
                  <a:pt x="5906496" y="3977366"/>
                </a:cubicBezTo>
                <a:cubicBezTo>
                  <a:pt x="5906496" y="3981158"/>
                  <a:pt x="5906469" y="3984944"/>
                  <a:pt x="5905903" y="3988716"/>
                </a:cubicBezTo>
                <a:lnTo>
                  <a:pt x="5905404" y="3988683"/>
                </a:lnTo>
                <a:lnTo>
                  <a:pt x="5905378" y="3989174"/>
                </a:lnTo>
                <a:lnTo>
                  <a:pt x="5888260" y="3987561"/>
                </a:lnTo>
                <a:cubicBezTo>
                  <a:pt x="5855886" y="3987038"/>
                  <a:pt x="5824005" y="3984080"/>
                  <a:pt x="5792833" y="3978570"/>
                </a:cubicBezTo>
                <a:cubicBezTo>
                  <a:pt x="5787256" y="3978986"/>
                  <a:pt x="5781927" y="3978045"/>
                  <a:pt x="5776617" y="3977042"/>
                </a:cubicBezTo>
                <a:lnTo>
                  <a:pt x="5776501" y="3975903"/>
                </a:lnTo>
                <a:cubicBezTo>
                  <a:pt x="5417649" y="3916971"/>
                  <a:pt x="5136610" y="3638399"/>
                  <a:pt x="5086335" y="3288305"/>
                </a:cubicBezTo>
                <a:cubicBezTo>
                  <a:pt x="5086167" y="3288253"/>
                  <a:pt x="5085999" y="3288248"/>
                  <a:pt x="5085830" y="3288243"/>
                </a:cubicBezTo>
                <a:lnTo>
                  <a:pt x="5085291" y="3281619"/>
                </a:lnTo>
                <a:cubicBezTo>
                  <a:pt x="5080233" y="3251607"/>
                  <a:pt x="5077782" y="3220958"/>
                  <a:pt x="5077824" y="3189869"/>
                </a:cubicBezTo>
                <a:cubicBezTo>
                  <a:pt x="5076512" y="3184286"/>
                  <a:pt x="5076453" y="3178663"/>
                  <a:pt x="5076453" y="3173027"/>
                </a:cubicBezTo>
                <a:lnTo>
                  <a:pt x="5077047" y="3161677"/>
                </a:lnTo>
                <a:lnTo>
                  <a:pt x="5077545" y="3161709"/>
                </a:lnTo>
                <a:close/>
                <a:moveTo>
                  <a:pt x="5063783" y="3161219"/>
                </a:moveTo>
                <a:lnTo>
                  <a:pt x="5063809" y="3161709"/>
                </a:lnTo>
                <a:lnTo>
                  <a:pt x="5064307" y="3161677"/>
                </a:lnTo>
                <a:lnTo>
                  <a:pt x="5064902" y="3173027"/>
                </a:lnTo>
                <a:cubicBezTo>
                  <a:pt x="5064902" y="3178663"/>
                  <a:pt x="5064842" y="3184286"/>
                  <a:pt x="5063530" y="3189869"/>
                </a:cubicBezTo>
                <a:cubicBezTo>
                  <a:pt x="5063572" y="3220958"/>
                  <a:pt x="5061122" y="3251607"/>
                  <a:pt x="5056063" y="3281619"/>
                </a:cubicBezTo>
                <a:lnTo>
                  <a:pt x="5055525" y="3288243"/>
                </a:lnTo>
                <a:cubicBezTo>
                  <a:pt x="5055355" y="3288248"/>
                  <a:pt x="5055187" y="3288253"/>
                  <a:pt x="5055019" y="3288305"/>
                </a:cubicBezTo>
                <a:cubicBezTo>
                  <a:pt x="5004744" y="3638399"/>
                  <a:pt x="4723705" y="3916971"/>
                  <a:pt x="4364853" y="3975903"/>
                </a:cubicBezTo>
                <a:lnTo>
                  <a:pt x="4364737" y="3977042"/>
                </a:lnTo>
                <a:cubicBezTo>
                  <a:pt x="4359427" y="3978045"/>
                  <a:pt x="4354098" y="3978986"/>
                  <a:pt x="4348521" y="3978570"/>
                </a:cubicBezTo>
                <a:cubicBezTo>
                  <a:pt x="4317350" y="3984080"/>
                  <a:pt x="4285468" y="3987038"/>
                  <a:pt x="4253094" y="3987561"/>
                </a:cubicBezTo>
                <a:lnTo>
                  <a:pt x="4235976" y="3989174"/>
                </a:lnTo>
                <a:lnTo>
                  <a:pt x="4235950" y="3988683"/>
                </a:lnTo>
                <a:lnTo>
                  <a:pt x="4235451" y="3988716"/>
                </a:lnTo>
                <a:cubicBezTo>
                  <a:pt x="4234885" y="3984944"/>
                  <a:pt x="4234858" y="3981158"/>
                  <a:pt x="4234858" y="3977366"/>
                </a:cubicBezTo>
                <a:cubicBezTo>
                  <a:pt x="4234858" y="3971728"/>
                  <a:pt x="4234916" y="3966104"/>
                  <a:pt x="4236228" y="3960518"/>
                </a:cubicBezTo>
                <a:cubicBezTo>
                  <a:pt x="4236186" y="3929436"/>
                  <a:pt x="4238636" y="3898794"/>
                  <a:pt x="4243692" y="3868787"/>
                </a:cubicBezTo>
                <a:lnTo>
                  <a:pt x="4244233" y="3862150"/>
                </a:lnTo>
                <a:cubicBezTo>
                  <a:pt x="4244401" y="3862145"/>
                  <a:pt x="4244571" y="3862140"/>
                  <a:pt x="4244738" y="3862087"/>
                </a:cubicBezTo>
                <a:cubicBezTo>
                  <a:pt x="4295015" y="3511992"/>
                  <a:pt x="4576054" y="3233421"/>
                  <a:pt x="4934904" y="3174489"/>
                </a:cubicBezTo>
                <a:lnTo>
                  <a:pt x="4935021" y="3173350"/>
                </a:lnTo>
                <a:cubicBezTo>
                  <a:pt x="4940330" y="3172348"/>
                  <a:pt x="4945658" y="3171407"/>
                  <a:pt x="4951234" y="3171823"/>
                </a:cubicBezTo>
                <a:cubicBezTo>
                  <a:pt x="4982417" y="3166310"/>
                  <a:pt x="5014310" y="3163352"/>
                  <a:pt x="5046695" y="3162829"/>
                </a:cubicBezTo>
                <a:close/>
                <a:moveTo>
                  <a:pt x="3385420" y="3161219"/>
                </a:moveTo>
                <a:lnTo>
                  <a:pt x="3402507" y="3162829"/>
                </a:lnTo>
                <a:cubicBezTo>
                  <a:pt x="3434893" y="3163352"/>
                  <a:pt x="3466785" y="3166310"/>
                  <a:pt x="3497969" y="3171823"/>
                </a:cubicBezTo>
                <a:cubicBezTo>
                  <a:pt x="3503545" y="3171407"/>
                  <a:pt x="3508873" y="3172348"/>
                  <a:pt x="3514181" y="3173350"/>
                </a:cubicBezTo>
                <a:lnTo>
                  <a:pt x="3514298" y="3174489"/>
                </a:lnTo>
                <a:cubicBezTo>
                  <a:pt x="3873149" y="3233421"/>
                  <a:pt x="4154188" y="3511992"/>
                  <a:pt x="4204464" y="3862087"/>
                </a:cubicBezTo>
                <a:cubicBezTo>
                  <a:pt x="4204632" y="3862140"/>
                  <a:pt x="4204801" y="3862145"/>
                  <a:pt x="4204970" y="3862150"/>
                </a:cubicBezTo>
                <a:lnTo>
                  <a:pt x="4205510" y="3868787"/>
                </a:lnTo>
                <a:cubicBezTo>
                  <a:pt x="4210567" y="3898794"/>
                  <a:pt x="4213016" y="3929436"/>
                  <a:pt x="4212974" y="3960518"/>
                </a:cubicBezTo>
                <a:cubicBezTo>
                  <a:pt x="4214286" y="3966104"/>
                  <a:pt x="4214345" y="3971728"/>
                  <a:pt x="4214345" y="3977366"/>
                </a:cubicBezTo>
                <a:cubicBezTo>
                  <a:pt x="4214345" y="3981158"/>
                  <a:pt x="4214318" y="3984944"/>
                  <a:pt x="4213752" y="3988716"/>
                </a:cubicBezTo>
                <a:lnTo>
                  <a:pt x="4213253" y="3988683"/>
                </a:lnTo>
                <a:lnTo>
                  <a:pt x="4213227" y="3989174"/>
                </a:lnTo>
                <a:lnTo>
                  <a:pt x="4196108" y="3987561"/>
                </a:lnTo>
                <a:cubicBezTo>
                  <a:pt x="4163734" y="3987038"/>
                  <a:pt x="4131854" y="3984080"/>
                  <a:pt x="4100682" y="3978570"/>
                </a:cubicBezTo>
                <a:cubicBezTo>
                  <a:pt x="4095105" y="3978986"/>
                  <a:pt x="4089776" y="3978045"/>
                  <a:pt x="4084465" y="3977042"/>
                </a:cubicBezTo>
                <a:lnTo>
                  <a:pt x="4084349" y="3975903"/>
                </a:lnTo>
                <a:cubicBezTo>
                  <a:pt x="3725498" y="3916971"/>
                  <a:pt x="3444459" y="3638399"/>
                  <a:pt x="3394183" y="3288305"/>
                </a:cubicBezTo>
                <a:cubicBezTo>
                  <a:pt x="3394016" y="3288253"/>
                  <a:pt x="3393847" y="3288248"/>
                  <a:pt x="3393678" y="3288243"/>
                </a:cubicBezTo>
                <a:lnTo>
                  <a:pt x="3393139" y="3281619"/>
                </a:lnTo>
                <a:cubicBezTo>
                  <a:pt x="3388081" y="3251607"/>
                  <a:pt x="3385630" y="3220958"/>
                  <a:pt x="3385672" y="3189869"/>
                </a:cubicBezTo>
                <a:cubicBezTo>
                  <a:pt x="3384360" y="3184286"/>
                  <a:pt x="3384302" y="3178663"/>
                  <a:pt x="3384302" y="3173027"/>
                </a:cubicBezTo>
                <a:lnTo>
                  <a:pt x="3384896" y="3161677"/>
                </a:lnTo>
                <a:lnTo>
                  <a:pt x="3385394" y="3161709"/>
                </a:lnTo>
                <a:close/>
                <a:moveTo>
                  <a:pt x="3371632" y="3161219"/>
                </a:moveTo>
                <a:lnTo>
                  <a:pt x="3371658" y="3161709"/>
                </a:lnTo>
                <a:lnTo>
                  <a:pt x="3372156" y="3161677"/>
                </a:lnTo>
                <a:lnTo>
                  <a:pt x="3372750" y="3173027"/>
                </a:lnTo>
                <a:cubicBezTo>
                  <a:pt x="3372750" y="3178663"/>
                  <a:pt x="3372691" y="3184286"/>
                  <a:pt x="3371379" y="3189869"/>
                </a:cubicBezTo>
                <a:cubicBezTo>
                  <a:pt x="3371421" y="3220958"/>
                  <a:pt x="3368971" y="3251607"/>
                  <a:pt x="3363912" y="3281619"/>
                </a:cubicBezTo>
                <a:lnTo>
                  <a:pt x="3363374" y="3288243"/>
                </a:lnTo>
                <a:cubicBezTo>
                  <a:pt x="3363204" y="3288248"/>
                  <a:pt x="3363036" y="3288253"/>
                  <a:pt x="3362868" y="3288305"/>
                </a:cubicBezTo>
                <a:cubicBezTo>
                  <a:pt x="3312593" y="3638399"/>
                  <a:pt x="3031554" y="3916971"/>
                  <a:pt x="2672703" y="3975903"/>
                </a:cubicBezTo>
                <a:lnTo>
                  <a:pt x="2672586" y="3977042"/>
                </a:lnTo>
                <a:cubicBezTo>
                  <a:pt x="2667276" y="3978045"/>
                  <a:pt x="2661947" y="3978986"/>
                  <a:pt x="2656370" y="3978570"/>
                </a:cubicBezTo>
                <a:cubicBezTo>
                  <a:pt x="2625198" y="3984080"/>
                  <a:pt x="2593318" y="3987038"/>
                  <a:pt x="2560943" y="3987561"/>
                </a:cubicBezTo>
                <a:lnTo>
                  <a:pt x="2543825" y="3989174"/>
                </a:lnTo>
                <a:lnTo>
                  <a:pt x="2543799" y="3988683"/>
                </a:lnTo>
                <a:lnTo>
                  <a:pt x="2543300" y="3988716"/>
                </a:lnTo>
                <a:cubicBezTo>
                  <a:pt x="2542734" y="3984944"/>
                  <a:pt x="2542707" y="3981158"/>
                  <a:pt x="2542707" y="3977366"/>
                </a:cubicBezTo>
                <a:cubicBezTo>
                  <a:pt x="2542707" y="3971728"/>
                  <a:pt x="2542765" y="3966104"/>
                  <a:pt x="2544077" y="3960518"/>
                </a:cubicBezTo>
                <a:cubicBezTo>
                  <a:pt x="2544035" y="3929436"/>
                  <a:pt x="2546485" y="3898794"/>
                  <a:pt x="2551541" y="3868787"/>
                </a:cubicBezTo>
                <a:lnTo>
                  <a:pt x="2552082" y="3862150"/>
                </a:lnTo>
                <a:cubicBezTo>
                  <a:pt x="2552250" y="3862145"/>
                  <a:pt x="2552420" y="3862140"/>
                  <a:pt x="2552587" y="3862087"/>
                </a:cubicBezTo>
                <a:cubicBezTo>
                  <a:pt x="2602864" y="3511992"/>
                  <a:pt x="2883903" y="3233421"/>
                  <a:pt x="3242753" y="3174489"/>
                </a:cubicBezTo>
                <a:lnTo>
                  <a:pt x="3242870" y="3173350"/>
                </a:lnTo>
                <a:cubicBezTo>
                  <a:pt x="3248179" y="3172348"/>
                  <a:pt x="3253507" y="3171407"/>
                  <a:pt x="3259083" y="3171823"/>
                </a:cubicBezTo>
                <a:cubicBezTo>
                  <a:pt x="3290266" y="3166310"/>
                  <a:pt x="3322159" y="3163352"/>
                  <a:pt x="3354544" y="3162829"/>
                </a:cubicBezTo>
                <a:close/>
                <a:moveTo>
                  <a:pt x="1693269" y="3161219"/>
                </a:moveTo>
                <a:lnTo>
                  <a:pt x="1710356" y="3162829"/>
                </a:lnTo>
                <a:cubicBezTo>
                  <a:pt x="1742742" y="3163352"/>
                  <a:pt x="1774634" y="3166310"/>
                  <a:pt x="1805818" y="3171823"/>
                </a:cubicBezTo>
                <a:cubicBezTo>
                  <a:pt x="1811394" y="3171407"/>
                  <a:pt x="1816722" y="3172348"/>
                  <a:pt x="1822030" y="3173350"/>
                </a:cubicBezTo>
                <a:lnTo>
                  <a:pt x="1822148" y="3174489"/>
                </a:lnTo>
                <a:cubicBezTo>
                  <a:pt x="2180998" y="3233421"/>
                  <a:pt x="2462037" y="3511992"/>
                  <a:pt x="2512313" y="3862087"/>
                </a:cubicBezTo>
                <a:cubicBezTo>
                  <a:pt x="2512481" y="3862140"/>
                  <a:pt x="2512650" y="3862145"/>
                  <a:pt x="2512819" y="3862150"/>
                </a:cubicBezTo>
                <a:lnTo>
                  <a:pt x="2513359" y="3868787"/>
                </a:lnTo>
                <a:cubicBezTo>
                  <a:pt x="2518416" y="3898794"/>
                  <a:pt x="2520865" y="3929436"/>
                  <a:pt x="2520823" y="3960518"/>
                </a:cubicBezTo>
                <a:cubicBezTo>
                  <a:pt x="2522135" y="3966104"/>
                  <a:pt x="2522194" y="3971728"/>
                  <a:pt x="2522194" y="3977366"/>
                </a:cubicBezTo>
                <a:cubicBezTo>
                  <a:pt x="2522194" y="3981158"/>
                  <a:pt x="2522167" y="3984944"/>
                  <a:pt x="2521601" y="3988716"/>
                </a:cubicBezTo>
                <a:lnTo>
                  <a:pt x="2521102" y="3988683"/>
                </a:lnTo>
                <a:lnTo>
                  <a:pt x="2521076" y="3989174"/>
                </a:lnTo>
                <a:lnTo>
                  <a:pt x="2503957" y="3987561"/>
                </a:lnTo>
                <a:cubicBezTo>
                  <a:pt x="2471583" y="3987038"/>
                  <a:pt x="2439703" y="3984080"/>
                  <a:pt x="2408531" y="3978570"/>
                </a:cubicBezTo>
                <a:cubicBezTo>
                  <a:pt x="2402954" y="3978986"/>
                  <a:pt x="2397625" y="3978045"/>
                  <a:pt x="2392314" y="3977042"/>
                </a:cubicBezTo>
                <a:lnTo>
                  <a:pt x="2392198" y="3975903"/>
                </a:lnTo>
                <a:cubicBezTo>
                  <a:pt x="2033347" y="3916971"/>
                  <a:pt x="1752308" y="3638399"/>
                  <a:pt x="1702032" y="3288305"/>
                </a:cubicBezTo>
                <a:cubicBezTo>
                  <a:pt x="1701865" y="3288253"/>
                  <a:pt x="1701696" y="3288248"/>
                  <a:pt x="1701527" y="3288243"/>
                </a:cubicBezTo>
                <a:lnTo>
                  <a:pt x="1700989" y="3281619"/>
                </a:lnTo>
                <a:cubicBezTo>
                  <a:pt x="1695930" y="3251607"/>
                  <a:pt x="1693479" y="3220958"/>
                  <a:pt x="1693521" y="3189869"/>
                </a:cubicBezTo>
                <a:cubicBezTo>
                  <a:pt x="1692209" y="3184286"/>
                  <a:pt x="1692151" y="3178663"/>
                  <a:pt x="1692151" y="3173027"/>
                </a:cubicBezTo>
                <a:lnTo>
                  <a:pt x="1692745" y="3161677"/>
                </a:lnTo>
                <a:lnTo>
                  <a:pt x="1693243" y="3161709"/>
                </a:lnTo>
                <a:close/>
                <a:moveTo>
                  <a:pt x="1679481" y="3161219"/>
                </a:moveTo>
                <a:lnTo>
                  <a:pt x="1679507" y="3161709"/>
                </a:lnTo>
                <a:lnTo>
                  <a:pt x="1680005" y="3161677"/>
                </a:lnTo>
                <a:lnTo>
                  <a:pt x="1680599" y="3173027"/>
                </a:lnTo>
                <a:cubicBezTo>
                  <a:pt x="1680599" y="3178663"/>
                  <a:pt x="1680540" y="3184286"/>
                  <a:pt x="1679228" y="3189869"/>
                </a:cubicBezTo>
                <a:cubicBezTo>
                  <a:pt x="1679270" y="3220958"/>
                  <a:pt x="1676820" y="3251607"/>
                  <a:pt x="1671761" y="3281619"/>
                </a:cubicBezTo>
                <a:lnTo>
                  <a:pt x="1671223" y="3288243"/>
                </a:lnTo>
                <a:cubicBezTo>
                  <a:pt x="1671053" y="3288248"/>
                  <a:pt x="1670885" y="3288253"/>
                  <a:pt x="1670717" y="3288305"/>
                </a:cubicBezTo>
                <a:cubicBezTo>
                  <a:pt x="1620442" y="3638399"/>
                  <a:pt x="1339403" y="3916971"/>
                  <a:pt x="980552" y="3975903"/>
                </a:cubicBezTo>
                <a:lnTo>
                  <a:pt x="980435" y="3977042"/>
                </a:lnTo>
                <a:cubicBezTo>
                  <a:pt x="975125" y="3978045"/>
                  <a:pt x="969796" y="3978986"/>
                  <a:pt x="964219" y="3978570"/>
                </a:cubicBezTo>
                <a:cubicBezTo>
                  <a:pt x="933047" y="3984080"/>
                  <a:pt x="901167" y="3987038"/>
                  <a:pt x="868792" y="3987561"/>
                </a:cubicBezTo>
                <a:lnTo>
                  <a:pt x="851674" y="3989174"/>
                </a:lnTo>
                <a:lnTo>
                  <a:pt x="851648" y="3988683"/>
                </a:lnTo>
                <a:lnTo>
                  <a:pt x="851149" y="3988716"/>
                </a:lnTo>
                <a:cubicBezTo>
                  <a:pt x="850583" y="3984944"/>
                  <a:pt x="850556" y="3981158"/>
                  <a:pt x="850556" y="3977366"/>
                </a:cubicBezTo>
                <a:cubicBezTo>
                  <a:pt x="850556" y="3971728"/>
                  <a:pt x="850614" y="3966104"/>
                  <a:pt x="851926" y="3960518"/>
                </a:cubicBezTo>
                <a:cubicBezTo>
                  <a:pt x="851884" y="3929436"/>
                  <a:pt x="854334" y="3898794"/>
                  <a:pt x="859390" y="3868787"/>
                </a:cubicBezTo>
                <a:lnTo>
                  <a:pt x="859931" y="3862150"/>
                </a:lnTo>
                <a:cubicBezTo>
                  <a:pt x="860099" y="3862145"/>
                  <a:pt x="860269" y="3862140"/>
                  <a:pt x="860436" y="3862087"/>
                </a:cubicBezTo>
                <a:cubicBezTo>
                  <a:pt x="910713" y="3511992"/>
                  <a:pt x="1191752" y="3233421"/>
                  <a:pt x="1550602" y="3174489"/>
                </a:cubicBezTo>
                <a:lnTo>
                  <a:pt x="1550719" y="3173350"/>
                </a:lnTo>
                <a:cubicBezTo>
                  <a:pt x="1556028" y="3172348"/>
                  <a:pt x="1561356" y="3171407"/>
                  <a:pt x="1566932" y="3171823"/>
                </a:cubicBezTo>
                <a:cubicBezTo>
                  <a:pt x="1598115" y="3166310"/>
                  <a:pt x="1630008" y="3163352"/>
                  <a:pt x="1662393" y="3162829"/>
                </a:cubicBezTo>
                <a:close/>
                <a:moveTo>
                  <a:pt x="1118" y="3161219"/>
                </a:moveTo>
                <a:lnTo>
                  <a:pt x="18205" y="3162829"/>
                </a:lnTo>
                <a:cubicBezTo>
                  <a:pt x="50591" y="3163352"/>
                  <a:pt x="82483" y="3166310"/>
                  <a:pt x="113667" y="3171823"/>
                </a:cubicBezTo>
                <a:cubicBezTo>
                  <a:pt x="119243" y="3171407"/>
                  <a:pt x="124571" y="3172348"/>
                  <a:pt x="129879" y="3173350"/>
                </a:cubicBezTo>
                <a:lnTo>
                  <a:pt x="129997" y="3174489"/>
                </a:lnTo>
                <a:cubicBezTo>
                  <a:pt x="488847" y="3233421"/>
                  <a:pt x="769886" y="3511992"/>
                  <a:pt x="820162" y="3862087"/>
                </a:cubicBezTo>
                <a:cubicBezTo>
                  <a:pt x="820330" y="3862140"/>
                  <a:pt x="820499" y="3862145"/>
                  <a:pt x="820668" y="3862150"/>
                </a:cubicBezTo>
                <a:lnTo>
                  <a:pt x="821208" y="3868787"/>
                </a:lnTo>
                <a:cubicBezTo>
                  <a:pt x="826265" y="3898794"/>
                  <a:pt x="828714" y="3929436"/>
                  <a:pt x="828672" y="3960518"/>
                </a:cubicBezTo>
                <a:cubicBezTo>
                  <a:pt x="829984" y="3966104"/>
                  <a:pt x="830043" y="3971728"/>
                  <a:pt x="830043" y="3977366"/>
                </a:cubicBezTo>
                <a:cubicBezTo>
                  <a:pt x="830043" y="3981158"/>
                  <a:pt x="830016" y="3984944"/>
                  <a:pt x="829450" y="3988716"/>
                </a:cubicBezTo>
                <a:lnTo>
                  <a:pt x="828951" y="3988683"/>
                </a:lnTo>
                <a:lnTo>
                  <a:pt x="828925" y="3989174"/>
                </a:lnTo>
                <a:lnTo>
                  <a:pt x="811806" y="3987561"/>
                </a:lnTo>
                <a:cubicBezTo>
                  <a:pt x="779432" y="3987038"/>
                  <a:pt x="747552" y="3984080"/>
                  <a:pt x="716380" y="3978570"/>
                </a:cubicBezTo>
                <a:cubicBezTo>
                  <a:pt x="710803" y="3978986"/>
                  <a:pt x="705474" y="3978045"/>
                  <a:pt x="700163" y="3977042"/>
                </a:cubicBezTo>
                <a:lnTo>
                  <a:pt x="700047" y="3975903"/>
                </a:lnTo>
                <a:cubicBezTo>
                  <a:pt x="341196" y="3916971"/>
                  <a:pt x="60157" y="3638399"/>
                  <a:pt x="9881" y="3288305"/>
                </a:cubicBezTo>
                <a:cubicBezTo>
                  <a:pt x="9714" y="3288253"/>
                  <a:pt x="9545" y="3288248"/>
                  <a:pt x="9376" y="3288243"/>
                </a:cubicBezTo>
                <a:lnTo>
                  <a:pt x="8837" y="3281619"/>
                </a:lnTo>
                <a:cubicBezTo>
                  <a:pt x="3779" y="3251607"/>
                  <a:pt x="1328" y="3220958"/>
                  <a:pt x="1370" y="3189869"/>
                </a:cubicBezTo>
                <a:cubicBezTo>
                  <a:pt x="58" y="3184286"/>
                  <a:pt x="0" y="3178663"/>
                  <a:pt x="0" y="3173027"/>
                </a:cubicBezTo>
                <a:lnTo>
                  <a:pt x="594" y="3161677"/>
                </a:lnTo>
                <a:lnTo>
                  <a:pt x="1092" y="3161709"/>
                </a:lnTo>
                <a:close/>
                <a:moveTo>
                  <a:pt x="7762529" y="2447425"/>
                </a:moveTo>
                <a:cubicBezTo>
                  <a:pt x="7815805" y="2718331"/>
                  <a:pt x="8030648" y="2933128"/>
                  <a:pt x="8305838" y="2992271"/>
                </a:cubicBezTo>
                <a:cubicBezTo>
                  <a:pt x="8252563" y="2721365"/>
                  <a:pt x="8037719" y="2506568"/>
                  <a:pt x="7762529" y="2447425"/>
                </a:cubicBezTo>
                <a:close/>
                <a:moveTo>
                  <a:pt x="7455280" y="2447425"/>
                </a:moveTo>
                <a:cubicBezTo>
                  <a:pt x="7180090" y="2506568"/>
                  <a:pt x="6965246" y="2721365"/>
                  <a:pt x="6911971" y="2992271"/>
                </a:cubicBezTo>
                <a:cubicBezTo>
                  <a:pt x="7187161" y="2933128"/>
                  <a:pt x="7402004" y="2718331"/>
                  <a:pt x="7455280" y="2447425"/>
                </a:cubicBezTo>
                <a:close/>
                <a:moveTo>
                  <a:pt x="6070378" y="2447425"/>
                </a:moveTo>
                <a:cubicBezTo>
                  <a:pt x="6123654" y="2718331"/>
                  <a:pt x="6338497" y="2933128"/>
                  <a:pt x="6613687" y="2992271"/>
                </a:cubicBezTo>
                <a:cubicBezTo>
                  <a:pt x="6560412" y="2721365"/>
                  <a:pt x="6345568" y="2506568"/>
                  <a:pt x="6070378" y="2447425"/>
                </a:cubicBezTo>
                <a:close/>
                <a:moveTo>
                  <a:pt x="5763129" y="2447425"/>
                </a:moveTo>
                <a:cubicBezTo>
                  <a:pt x="5487939" y="2506568"/>
                  <a:pt x="5273095" y="2721365"/>
                  <a:pt x="5219820" y="2992271"/>
                </a:cubicBezTo>
                <a:cubicBezTo>
                  <a:pt x="5495010" y="2933128"/>
                  <a:pt x="5709853" y="2718331"/>
                  <a:pt x="5763129" y="2447425"/>
                </a:cubicBezTo>
                <a:close/>
                <a:moveTo>
                  <a:pt x="4378227" y="2447425"/>
                </a:moveTo>
                <a:cubicBezTo>
                  <a:pt x="4431503" y="2718331"/>
                  <a:pt x="4646346" y="2933128"/>
                  <a:pt x="4921536" y="2992271"/>
                </a:cubicBezTo>
                <a:cubicBezTo>
                  <a:pt x="4868261" y="2721365"/>
                  <a:pt x="4653417" y="2506568"/>
                  <a:pt x="4378227" y="2447425"/>
                </a:cubicBezTo>
                <a:close/>
                <a:moveTo>
                  <a:pt x="4070978" y="2447425"/>
                </a:moveTo>
                <a:cubicBezTo>
                  <a:pt x="3795788" y="2506568"/>
                  <a:pt x="3580944" y="2721365"/>
                  <a:pt x="3527669" y="2992271"/>
                </a:cubicBezTo>
                <a:cubicBezTo>
                  <a:pt x="3802859" y="2933128"/>
                  <a:pt x="4017702" y="2718331"/>
                  <a:pt x="4070978" y="2447425"/>
                </a:cubicBezTo>
                <a:close/>
                <a:moveTo>
                  <a:pt x="2686076" y="2447425"/>
                </a:moveTo>
                <a:cubicBezTo>
                  <a:pt x="2739352" y="2718331"/>
                  <a:pt x="2954195" y="2933128"/>
                  <a:pt x="3229385" y="2992271"/>
                </a:cubicBezTo>
                <a:cubicBezTo>
                  <a:pt x="3176110" y="2721365"/>
                  <a:pt x="2961266" y="2506568"/>
                  <a:pt x="2686076" y="2447425"/>
                </a:cubicBezTo>
                <a:close/>
                <a:moveTo>
                  <a:pt x="2378827" y="2447425"/>
                </a:moveTo>
                <a:cubicBezTo>
                  <a:pt x="2103637" y="2506568"/>
                  <a:pt x="1888793" y="2721365"/>
                  <a:pt x="1835518" y="2992271"/>
                </a:cubicBezTo>
                <a:cubicBezTo>
                  <a:pt x="2110708" y="2933128"/>
                  <a:pt x="2325551" y="2718331"/>
                  <a:pt x="2378827" y="2447425"/>
                </a:cubicBezTo>
                <a:close/>
                <a:moveTo>
                  <a:pt x="993925" y="2447425"/>
                </a:moveTo>
                <a:cubicBezTo>
                  <a:pt x="1047201" y="2718331"/>
                  <a:pt x="1262044" y="2933128"/>
                  <a:pt x="1537234" y="2992271"/>
                </a:cubicBezTo>
                <a:cubicBezTo>
                  <a:pt x="1483959" y="2721365"/>
                  <a:pt x="1269115" y="2506568"/>
                  <a:pt x="993925" y="2447425"/>
                </a:cubicBezTo>
                <a:close/>
                <a:moveTo>
                  <a:pt x="686676" y="2447425"/>
                </a:moveTo>
                <a:cubicBezTo>
                  <a:pt x="411486" y="2506568"/>
                  <a:pt x="196642" y="2721365"/>
                  <a:pt x="143367" y="2992271"/>
                </a:cubicBezTo>
                <a:cubicBezTo>
                  <a:pt x="418557" y="2933128"/>
                  <a:pt x="633400" y="2718331"/>
                  <a:pt x="686676" y="2447425"/>
                </a:cubicBezTo>
                <a:close/>
                <a:moveTo>
                  <a:pt x="9139239" y="2321311"/>
                </a:moveTo>
                <a:lnTo>
                  <a:pt x="9139239" y="2449820"/>
                </a:lnTo>
                <a:lnTo>
                  <a:pt x="9047261" y="2476706"/>
                </a:lnTo>
                <a:cubicBezTo>
                  <a:pt x="8821055" y="2561144"/>
                  <a:pt x="8650738" y="2755228"/>
                  <a:pt x="8604122" y="2992271"/>
                </a:cubicBezTo>
                <a:cubicBezTo>
                  <a:pt x="8844913" y="2940521"/>
                  <a:pt x="9039501" y="2769598"/>
                  <a:pt x="9120077" y="2546190"/>
                </a:cubicBezTo>
                <a:lnTo>
                  <a:pt x="9139239" y="2477003"/>
                </a:lnTo>
                <a:lnTo>
                  <a:pt x="9139239" y="2782562"/>
                </a:lnTo>
                <a:lnTo>
                  <a:pt x="9135069" y="2789374"/>
                </a:lnTo>
                <a:cubicBezTo>
                  <a:pt x="9008919" y="2963003"/>
                  <a:pt x="8815033" y="3086603"/>
                  <a:pt x="8590751" y="3123727"/>
                </a:cubicBezTo>
                <a:lnTo>
                  <a:pt x="8590635" y="3124875"/>
                </a:lnTo>
                <a:cubicBezTo>
                  <a:pt x="8585324" y="3125886"/>
                  <a:pt x="8579995" y="3126834"/>
                  <a:pt x="8574418" y="3126415"/>
                </a:cubicBezTo>
                <a:cubicBezTo>
                  <a:pt x="8543246" y="3131969"/>
                  <a:pt x="8511366" y="3134950"/>
                  <a:pt x="8478991" y="3135477"/>
                </a:cubicBezTo>
                <a:lnTo>
                  <a:pt x="8461873" y="3137103"/>
                </a:lnTo>
                <a:lnTo>
                  <a:pt x="8461847" y="3136608"/>
                </a:lnTo>
                <a:lnTo>
                  <a:pt x="8461348" y="3136641"/>
                </a:lnTo>
                <a:cubicBezTo>
                  <a:pt x="8460782" y="3132839"/>
                  <a:pt x="8460755" y="3129023"/>
                  <a:pt x="8460755" y="3125201"/>
                </a:cubicBezTo>
                <a:cubicBezTo>
                  <a:pt x="8460755" y="3119519"/>
                  <a:pt x="8460814" y="3113850"/>
                  <a:pt x="8462126" y="3108220"/>
                </a:cubicBezTo>
                <a:cubicBezTo>
                  <a:pt x="8462083" y="3076892"/>
                  <a:pt x="8464533" y="3046007"/>
                  <a:pt x="8469590" y="3015763"/>
                </a:cubicBezTo>
                <a:lnTo>
                  <a:pt x="8470130" y="3009073"/>
                </a:lnTo>
                <a:cubicBezTo>
                  <a:pt x="8470299" y="3009068"/>
                  <a:pt x="8470468" y="3009063"/>
                  <a:pt x="8470636" y="3009010"/>
                </a:cubicBezTo>
                <a:cubicBezTo>
                  <a:pt x="8514628" y="2700252"/>
                  <a:pt x="8735297" y="2446688"/>
                  <a:pt x="9030178" y="2348329"/>
                </a:cubicBezTo>
                <a:close/>
                <a:moveTo>
                  <a:pt x="7620280" y="2302594"/>
                </a:moveTo>
                <a:lnTo>
                  <a:pt x="7637367" y="2304217"/>
                </a:lnTo>
                <a:cubicBezTo>
                  <a:pt x="7669753" y="2304744"/>
                  <a:pt x="7701646" y="2307725"/>
                  <a:pt x="7732829" y="2313282"/>
                </a:cubicBezTo>
                <a:cubicBezTo>
                  <a:pt x="7738405" y="2312863"/>
                  <a:pt x="7743733" y="2313811"/>
                  <a:pt x="7749042" y="2314821"/>
                </a:cubicBezTo>
                <a:lnTo>
                  <a:pt x="7749159" y="2315969"/>
                </a:lnTo>
                <a:cubicBezTo>
                  <a:pt x="8108009" y="2375367"/>
                  <a:pt x="8389048" y="2656144"/>
                  <a:pt x="8439324" y="3009010"/>
                </a:cubicBezTo>
                <a:cubicBezTo>
                  <a:pt x="8439492" y="3009063"/>
                  <a:pt x="8439661" y="3009068"/>
                  <a:pt x="8439830" y="3009073"/>
                </a:cubicBezTo>
                <a:lnTo>
                  <a:pt x="8440370" y="3015763"/>
                </a:lnTo>
                <a:cubicBezTo>
                  <a:pt x="8445427" y="3046007"/>
                  <a:pt x="8447877" y="3076892"/>
                  <a:pt x="8447834" y="3108220"/>
                </a:cubicBezTo>
                <a:cubicBezTo>
                  <a:pt x="8449146" y="3113850"/>
                  <a:pt x="8449205" y="3119519"/>
                  <a:pt x="8449205" y="3125201"/>
                </a:cubicBezTo>
                <a:cubicBezTo>
                  <a:pt x="8449205" y="3129023"/>
                  <a:pt x="8449178" y="3132839"/>
                  <a:pt x="8448612" y="3136641"/>
                </a:cubicBezTo>
                <a:lnTo>
                  <a:pt x="8448113" y="3136608"/>
                </a:lnTo>
                <a:lnTo>
                  <a:pt x="8448087" y="3137103"/>
                </a:lnTo>
                <a:lnTo>
                  <a:pt x="8430969" y="3135477"/>
                </a:lnTo>
                <a:cubicBezTo>
                  <a:pt x="8398594" y="3134950"/>
                  <a:pt x="8366714" y="3131969"/>
                  <a:pt x="8335542" y="3126415"/>
                </a:cubicBezTo>
                <a:cubicBezTo>
                  <a:pt x="8329965" y="3126834"/>
                  <a:pt x="8324636" y="3125886"/>
                  <a:pt x="8319325" y="3124875"/>
                </a:cubicBezTo>
                <a:lnTo>
                  <a:pt x="8319209" y="3123727"/>
                </a:lnTo>
                <a:cubicBezTo>
                  <a:pt x="7960358" y="3064328"/>
                  <a:pt x="7679319" y="2783551"/>
                  <a:pt x="7629044" y="2430686"/>
                </a:cubicBezTo>
                <a:cubicBezTo>
                  <a:pt x="7628876" y="2430633"/>
                  <a:pt x="7628708" y="2430628"/>
                  <a:pt x="7628538" y="2430623"/>
                </a:cubicBezTo>
                <a:lnTo>
                  <a:pt x="7628000" y="2423947"/>
                </a:lnTo>
                <a:cubicBezTo>
                  <a:pt x="7622941" y="2393697"/>
                  <a:pt x="7620490" y="2362806"/>
                  <a:pt x="7620533" y="2331471"/>
                </a:cubicBezTo>
                <a:cubicBezTo>
                  <a:pt x="7619221" y="2325843"/>
                  <a:pt x="7619162" y="2320176"/>
                  <a:pt x="7619162" y="2314495"/>
                </a:cubicBezTo>
                <a:lnTo>
                  <a:pt x="7619756" y="2303055"/>
                </a:lnTo>
                <a:lnTo>
                  <a:pt x="7620254" y="2303088"/>
                </a:lnTo>
                <a:close/>
                <a:moveTo>
                  <a:pt x="7597529" y="2302594"/>
                </a:moveTo>
                <a:lnTo>
                  <a:pt x="7597555" y="2303088"/>
                </a:lnTo>
                <a:lnTo>
                  <a:pt x="7598053" y="2303055"/>
                </a:lnTo>
                <a:lnTo>
                  <a:pt x="7598647" y="2314495"/>
                </a:lnTo>
                <a:cubicBezTo>
                  <a:pt x="7598647" y="2320176"/>
                  <a:pt x="7598588" y="2325843"/>
                  <a:pt x="7597276" y="2331471"/>
                </a:cubicBezTo>
                <a:cubicBezTo>
                  <a:pt x="7597319" y="2362806"/>
                  <a:pt x="7594868" y="2393697"/>
                  <a:pt x="7589809" y="2423947"/>
                </a:cubicBezTo>
                <a:lnTo>
                  <a:pt x="7589271" y="2430623"/>
                </a:lnTo>
                <a:cubicBezTo>
                  <a:pt x="7589101" y="2430628"/>
                  <a:pt x="7588933" y="2430633"/>
                  <a:pt x="7588765" y="2430686"/>
                </a:cubicBezTo>
                <a:cubicBezTo>
                  <a:pt x="7538490" y="2783551"/>
                  <a:pt x="7257451" y="3064328"/>
                  <a:pt x="6898600" y="3123727"/>
                </a:cubicBezTo>
                <a:lnTo>
                  <a:pt x="6898484" y="3124875"/>
                </a:lnTo>
                <a:cubicBezTo>
                  <a:pt x="6893173" y="3125886"/>
                  <a:pt x="6887844" y="3126834"/>
                  <a:pt x="6882267" y="3126415"/>
                </a:cubicBezTo>
                <a:cubicBezTo>
                  <a:pt x="6851095" y="3131969"/>
                  <a:pt x="6819215" y="3134950"/>
                  <a:pt x="6786841" y="3135477"/>
                </a:cubicBezTo>
                <a:lnTo>
                  <a:pt x="6769722" y="3137103"/>
                </a:lnTo>
                <a:lnTo>
                  <a:pt x="6769696" y="3136608"/>
                </a:lnTo>
                <a:lnTo>
                  <a:pt x="6769197" y="3136641"/>
                </a:lnTo>
                <a:cubicBezTo>
                  <a:pt x="6768631" y="3132839"/>
                  <a:pt x="6768604" y="3129023"/>
                  <a:pt x="6768604" y="3125201"/>
                </a:cubicBezTo>
                <a:cubicBezTo>
                  <a:pt x="6768604" y="3119519"/>
                  <a:pt x="6768663" y="3113850"/>
                  <a:pt x="6769975" y="3108220"/>
                </a:cubicBezTo>
                <a:cubicBezTo>
                  <a:pt x="6769933" y="3076892"/>
                  <a:pt x="6772382" y="3046007"/>
                  <a:pt x="6777439" y="3015763"/>
                </a:cubicBezTo>
                <a:lnTo>
                  <a:pt x="6777979" y="3009073"/>
                </a:lnTo>
                <a:cubicBezTo>
                  <a:pt x="6778148" y="3009068"/>
                  <a:pt x="6778317" y="3009063"/>
                  <a:pt x="6778485" y="3009010"/>
                </a:cubicBezTo>
                <a:cubicBezTo>
                  <a:pt x="6828761" y="2656144"/>
                  <a:pt x="7109800" y="2375367"/>
                  <a:pt x="7468650" y="2315969"/>
                </a:cubicBezTo>
                <a:lnTo>
                  <a:pt x="7468767" y="2314821"/>
                </a:lnTo>
                <a:cubicBezTo>
                  <a:pt x="7474076" y="2313811"/>
                  <a:pt x="7479404" y="2312863"/>
                  <a:pt x="7484980" y="2313282"/>
                </a:cubicBezTo>
                <a:cubicBezTo>
                  <a:pt x="7516163" y="2307725"/>
                  <a:pt x="7548056" y="2304744"/>
                  <a:pt x="7580442" y="2304217"/>
                </a:cubicBezTo>
                <a:close/>
                <a:moveTo>
                  <a:pt x="5928129" y="2302594"/>
                </a:moveTo>
                <a:lnTo>
                  <a:pt x="5945217" y="2304217"/>
                </a:lnTo>
                <a:cubicBezTo>
                  <a:pt x="5977602" y="2304744"/>
                  <a:pt x="6009495" y="2307725"/>
                  <a:pt x="6040678" y="2313282"/>
                </a:cubicBezTo>
                <a:cubicBezTo>
                  <a:pt x="6046254" y="2312863"/>
                  <a:pt x="6051582" y="2313811"/>
                  <a:pt x="6056891" y="2314821"/>
                </a:cubicBezTo>
                <a:lnTo>
                  <a:pt x="6057008" y="2315969"/>
                </a:lnTo>
                <a:cubicBezTo>
                  <a:pt x="6415858" y="2375367"/>
                  <a:pt x="6696897" y="2656144"/>
                  <a:pt x="6747174" y="3009010"/>
                </a:cubicBezTo>
                <a:cubicBezTo>
                  <a:pt x="6747341" y="3009063"/>
                  <a:pt x="6747511" y="3009068"/>
                  <a:pt x="6747679" y="3009073"/>
                </a:cubicBezTo>
                <a:lnTo>
                  <a:pt x="6748220" y="3015763"/>
                </a:lnTo>
                <a:cubicBezTo>
                  <a:pt x="6753276" y="3046007"/>
                  <a:pt x="6755726" y="3076892"/>
                  <a:pt x="6755684" y="3108220"/>
                </a:cubicBezTo>
                <a:cubicBezTo>
                  <a:pt x="6756996" y="3113850"/>
                  <a:pt x="6757054" y="3119519"/>
                  <a:pt x="6757054" y="3125201"/>
                </a:cubicBezTo>
                <a:cubicBezTo>
                  <a:pt x="6757054" y="3129023"/>
                  <a:pt x="6757027" y="3132839"/>
                  <a:pt x="6756461" y="3136641"/>
                </a:cubicBezTo>
                <a:lnTo>
                  <a:pt x="6755962" y="3136608"/>
                </a:lnTo>
                <a:lnTo>
                  <a:pt x="6755936" y="3137103"/>
                </a:lnTo>
                <a:lnTo>
                  <a:pt x="6738818" y="3135477"/>
                </a:lnTo>
                <a:cubicBezTo>
                  <a:pt x="6706444" y="3134950"/>
                  <a:pt x="6674563" y="3131969"/>
                  <a:pt x="6643391" y="3126415"/>
                </a:cubicBezTo>
                <a:cubicBezTo>
                  <a:pt x="6637814" y="3126834"/>
                  <a:pt x="6632485" y="3125886"/>
                  <a:pt x="6627175" y="3124875"/>
                </a:cubicBezTo>
                <a:lnTo>
                  <a:pt x="6627059" y="3123727"/>
                </a:lnTo>
                <a:cubicBezTo>
                  <a:pt x="6268207" y="3064328"/>
                  <a:pt x="5987168" y="2783551"/>
                  <a:pt x="5936893" y="2430686"/>
                </a:cubicBezTo>
                <a:cubicBezTo>
                  <a:pt x="5936725" y="2430633"/>
                  <a:pt x="5936557" y="2430628"/>
                  <a:pt x="5936387" y="2430623"/>
                </a:cubicBezTo>
                <a:lnTo>
                  <a:pt x="5935849" y="2423947"/>
                </a:lnTo>
                <a:cubicBezTo>
                  <a:pt x="5930790" y="2393697"/>
                  <a:pt x="5928340" y="2362806"/>
                  <a:pt x="5928382" y="2331471"/>
                </a:cubicBezTo>
                <a:cubicBezTo>
                  <a:pt x="5927070" y="2325843"/>
                  <a:pt x="5927011" y="2320176"/>
                  <a:pt x="5927011" y="2314495"/>
                </a:cubicBezTo>
                <a:lnTo>
                  <a:pt x="5927605" y="2303055"/>
                </a:lnTo>
                <a:lnTo>
                  <a:pt x="5928103" y="2303088"/>
                </a:lnTo>
                <a:close/>
                <a:moveTo>
                  <a:pt x="5905378" y="2302594"/>
                </a:moveTo>
                <a:lnTo>
                  <a:pt x="5905404" y="2303088"/>
                </a:lnTo>
                <a:lnTo>
                  <a:pt x="5905902" y="2303055"/>
                </a:lnTo>
                <a:lnTo>
                  <a:pt x="5906496" y="2314495"/>
                </a:lnTo>
                <a:cubicBezTo>
                  <a:pt x="5906496" y="2320176"/>
                  <a:pt x="5906438" y="2325843"/>
                  <a:pt x="5905126" y="2331471"/>
                </a:cubicBezTo>
                <a:cubicBezTo>
                  <a:pt x="5905168" y="2362806"/>
                  <a:pt x="5902717" y="2393697"/>
                  <a:pt x="5897659" y="2423947"/>
                </a:cubicBezTo>
                <a:lnTo>
                  <a:pt x="5897120" y="2430623"/>
                </a:lnTo>
                <a:cubicBezTo>
                  <a:pt x="5896951" y="2430628"/>
                  <a:pt x="5896782" y="2430633"/>
                  <a:pt x="5896615" y="2430686"/>
                </a:cubicBezTo>
                <a:cubicBezTo>
                  <a:pt x="5846339" y="2783551"/>
                  <a:pt x="5565300" y="3064328"/>
                  <a:pt x="5206449" y="3123727"/>
                </a:cubicBezTo>
                <a:lnTo>
                  <a:pt x="5206334" y="3124875"/>
                </a:lnTo>
                <a:cubicBezTo>
                  <a:pt x="5201022" y="3125886"/>
                  <a:pt x="5195693" y="3126834"/>
                  <a:pt x="5190116" y="3126415"/>
                </a:cubicBezTo>
                <a:cubicBezTo>
                  <a:pt x="5158944" y="3131969"/>
                  <a:pt x="5127065" y="3134950"/>
                  <a:pt x="5094690" y="3135477"/>
                </a:cubicBezTo>
                <a:lnTo>
                  <a:pt x="5077571" y="3137103"/>
                </a:lnTo>
                <a:lnTo>
                  <a:pt x="5077545" y="3136608"/>
                </a:lnTo>
                <a:lnTo>
                  <a:pt x="5077046" y="3136641"/>
                </a:lnTo>
                <a:cubicBezTo>
                  <a:pt x="5076480" y="3132839"/>
                  <a:pt x="5076453" y="3129023"/>
                  <a:pt x="5076453" y="3125201"/>
                </a:cubicBezTo>
                <a:cubicBezTo>
                  <a:pt x="5076453" y="3119519"/>
                  <a:pt x="5076512" y="3113850"/>
                  <a:pt x="5077824" y="3108220"/>
                </a:cubicBezTo>
                <a:cubicBezTo>
                  <a:pt x="5077782" y="3076892"/>
                  <a:pt x="5080231" y="3046007"/>
                  <a:pt x="5085288" y="3015763"/>
                </a:cubicBezTo>
                <a:lnTo>
                  <a:pt x="5085828" y="3009073"/>
                </a:lnTo>
                <a:cubicBezTo>
                  <a:pt x="5085997" y="3009068"/>
                  <a:pt x="5086166" y="3009063"/>
                  <a:pt x="5086334" y="3009010"/>
                </a:cubicBezTo>
                <a:cubicBezTo>
                  <a:pt x="5136610" y="2656144"/>
                  <a:pt x="5417649" y="2375367"/>
                  <a:pt x="5776501" y="2315969"/>
                </a:cubicBezTo>
                <a:lnTo>
                  <a:pt x="5776617" y="2314821"/>
                </a:lnTo>
                <a:cubicBezTo>
                  <a:pt x="5781926" y="2313811"/>
                  <a:pt x="5787253" y="2312863"/>
                  <a:pt x="5792829" y="2313282"/>
                </a:cubicBezTo>
                <a:cubicBezTo>
                  <a:pt x="5824013" y="2307725"/>
                  <a:pt x="5855905" y="2304744"/>
                  <a:pt x="5888291" y="2304217"/>
                </a:cubicBezTo>
                <a:close/>
                <a:moveTo>
                  <a:pt x="4235979" y="2302594"/>
                </a:moveTo>
                <a:lnTo>
                  <a:pt x="4253065" y="2304217"/>
                </a:lnTo>
                <a:cubicBezTo>
                  <a:pt x="4285451" y="2304744"/>
                  <a:pt x="4317343" y="2307725"/>
                  <a:pt x="4348528" y="2313282"/>
                </a:cubicBezTo>
                <a:cubicBezTo>
                  <a:pt x="4354104" y="2312863"/>
                  <a:pt x="4359431" y="2313811"/>
                  <a:pt x="4364739" y="2314821"/>
                </a:cubicBezTo>
                <a:lnTo>
                  <a:pt x="4364856" y="2315969"/>
                </a:lnTo>
                <a:cubicBezTo>
                  <a:pt x="4723707" y="2375367"/>
                  <a:pt x="5004746" y="2656144"/>
                  <a:pt x="5055022" y="3009010"/>
                </a:cubicBezTo>
                <a:cubicBezTo>
                  <a:pt x="5055190" y="3009063"/>
                  <a:pt x="5055359" y="3009068"/>
                  <a:pt x="5055528" y="3009073"/>
                </a:cubicBezTo>
                <a:lnTo>
                  <a:pt x="5056068" y="3015763"/>
                </a:lnTo>
                <a:cubicBezTo>
                  <a:pt x="5061125" y="3046007"/>
                  <a:pt x="5063574" y="3076892"/>
                  <a:pt x="5063532" y="3108220"/>
                </a:cubicBezTo>
                <a:cubicBezTo>
                  <a:pt x="5064844" y="3113850"/>
                  <a:pt x="5064903" y="3119519"/>
                  <a:pt x="5064903" y="3125201"/>
                </a:cubicBezTo>
                <a:cubicBezTo>
                  <a:pt x="5064903" y="3129023"/>
                  <a:pt x="5064876" y="3132839"/>
                  <a:pt x="5064310" y="3136641"/>
                </a:cubicBezTo>
                <a:lnTo>
                  <a:pt x="5063811" y="3136608"/>
                </a:lnTo>
                <a:lnTo>
                  <a:pt x="5063785" y="3137103"/>
                </a:lnTo>
                <a:lnTo>
                  <a:pt x="5046666" y="3135477"/>
                </a:lnTo>
                <a:cubicBezTo>
                  <a:pt x="5014292" y="3134950"/>
                  <a:pt x="4982412" y="3131969"/>
                  <a:pt x="4951241" y="3126415"/>
                </a:cubicBezTo>
                <a:cubicBezTo>
                  <a:pt x="4945663" y="3126834"/>
                  <a:pt x="4940334" y="3125886"/>
                  <a:pt x="4935023" y="3124875"/>
                </a:cubicBezTo>
                <a:lnTo>
                  <a:pt x="4934907" y="3123727"/>
                </a:lnTo>
                <a:cubicBezTo>
                  <a:pt x="4576056" y="3064328"/>
                  <a:pt x="4295017" y="2783551"/>
                  <a:pt x="4244741" y="2430686"/>
                </a:cubicBezTo>
                <a:cubicBezTo>
                  <a:pt x="4244574" y="2430633"/>
                  <a:pt x="4244405" y="2430628"/>
                  <a:pt x="4244236" y="2430623"/>
                </a:cubicBezTo>
                <a:lnTo>
                  <a:pt x="4243697" y="2423947"/>
                </a:lnTo>
                <a:cubicBezTo>
                  <a:pt x="4238639" y="2393697"/>
                  <a:pt x="4236188" y="2362806"/>
                  <a:pt x="4236230" y="2331471"/>
                </a:cubicBezTo>
                <a:cubicBezTo>
                  <a:pt x="4234918" y="2325843"/>
                  <a:pt x="4234860" y="2320176"/>
                  <a:pt x="4234860" y="2314495"/>
                </a:cubicBezTo>
                <a:lnTo>
                  <a:pt x="4235454" y="2303055"/>
                </a:lnTo>
                <a:lnTo>
                  <a:pt x="4235952" y="2303088"/>
                </a:lnTo>
                <a:close/>
                <a:moveTo>
                  <a:pt x="4213227" y="2302594"/>
                </a:moveTo>
                <a:lnTo>
                  <a:pt x="4213253" y="2303088"/>
                </a:lnTo>
                <a:lnTo>
                  <a:pt x="4213751" y="2303055"/>
                </a:lnTo>
                <a:lnTo>
                  <a:pt x="4214345" y="2314495"/>
                </a:lnTo>
                <a:cubicBezTo>
                  <a:pt x="4214345" y="2320176"/>
                  <a:pt x="4214286" y="2325843"/>
                  <a:pt x="4212974" y="2331471"/>
                </a:cubicBezTo>
                <a:cubicBezTo>
                  <a:pt x="4213016" y="2362806"/>
                  <a:pt x="4210566" y="2393697"/>
                  <a:pt x="4205507" y="2423947"/>
                </a:cubicBezTo>
                <a:lnTo>
                  <a:pt x="4204969" y="2430623"/>
                </a:lnTo>
                <a:cubicBezTo>
                  <a:pt x="4204799" y="2430628"/>
                  <a:pt x="4204631" y="2430633"/>
                  <a:pt x="4204463" y="2430686"/>
                </a:cubicBezTo>
                <a:cubicBezTo>
                  <a:pt x="4154188" y="2783551"/>
                  <a:pt x="3873149" y="3064328"/>
                  <a:pt x="3514297" y="3123727"/>
                </a:cubicBezTo>
                <a:lnTo>
                  <a:pt x="3514181" y="3124875"/>
                </a:lnTo>
                <a:cubicBezTo>
                  <a:pt x="3508871" y="3125886"/>
                  <a:pt x="3503542" y="3126834"/>
                  <a:pt x="3497965" y="3126415"/>
                </a:cubicBezTo>
                <a:cubicBezTo>
                  <a:pt x="3466793" y="3131969"/>
                  <a:pt x="3434912" y="3134950"/>
                  <a:pt x="3402538" y="3135477"/>
                </a:cubicBezTo>
                <a:lnTo>
                  <a:pt x="3385420" y="3137103"/>
                </a:lnTo>
                <a:lnTo>
                  <a:pt x="3385394" y="3136608"/>
                </a:lnTo>
                <a:lnTo>
                  <a:pt x="3384895" y="3136641"/>
                </a:lnTo>
                <a:cubicBezTo>
                  <a:pt x="3384329" y="3132839"/>
                  <a:pt x="3384302" y="3129023"/>
                  <a:pt x="3384302" y="3125201"/>
                </a:cubicBezTo>
                <a:cubicBezTo>
                  <a:pt x="3384302" y="3119519"/>
                  <a:pt x="3384360" y="3113850"/>
                  <a:pt x="3385672" y="3108220"/>
                </a:cubicBezTo>
                <a:cubicBezTo>
                  <a:pt x="3385630" y="3076892"/>
                  <a:pt x="3388080" y="3046007"/>
                  <a:pt x="3393136" y="3015763"/>
                </a:cubicBezTo>
                <a:lnTo>
                  <a:pt x="3393677" y="3009073"/>
                </a:lnTo>
                <a:cubicBezTo>
                  <a:pt x="3393845" y="3009068"/>
                  <a:pt x="3394015" y="3009063"/>
                  <a:pt x="3394182" y="3009010"/>
                </a:cubicBezTo>
                <a:cubicBezTo>
                  <a:pt x="3444459" y="2656144"/>
                  <a:pt x="3725498" y="2375367"/>
                  <a:pt x="4084348" y="2315969"/>
                </a:cubicBezTo>
                <a:lnTo>
                  <a:pt x="4084465" y="2314821"/>
                </a:lnTo>
                <a:cubicBezTo>
                  <a:pt x="4089774" y="2313811"/>
                  <a:pt x="4095102" y="2312863"/>
                  <a:pt x="4100678" y="2313282"/>
                </a:cubicBezTo>
                <a:cubicBezTo>
                  <a:pt x="4131861" y="2307725"/>
                  <a:pt x="4163754" y="2304744"/>
                  <a:pt x="4196139" y="2304217"/>
                </a:cubicBezTo>
                <a:close/>
                <a:moveTo>
                  <a:pt x="2543827" y="2302594"/>
                </a:moveTo>
                <a:lnTo>
                  <a:pt x="2560914" y="2304217"/>
                </a:lnTo>
                <a:cubicBezTo>
                  <a:pt x="2593300" y="2304744"/>
                  <a:pt x="2625192" y="2307725"/>
                  <a:pt x="2656376" y="2313282"/>
                </a:cubicBezTo>
                <a:cubicBezTo>
                  <a:pt x="2661952" y="2312863"/>
                  <a:pt x="2667280" y="2313811"/>
                  <a:pt x="2672588" y="2314821"/>
                </a:cubicBezTo>
                <a:lnTo>
                  <a:pt x="2672706" y="2315969"/>
                </a:lnTo>
                <a:cubicBezTo>
                  <a:pt x="3031556" y="2375367"/>
                  <a:pt x="3312595" y="2656144"/>
                  <a:pt x="3362871" y="3009010"/>
                </a:cubicBezTo>
                <a:cubicBezTo>
                  <a:pt x="3363039" y="3009063"/>
                  <a:pt x="3363208" y="3009068"/>
                  <a:pt x="3363377" y="3009073"/>
                </a:cubicBezTo>
                <a:lnTo>
                  <a:pt x="3363917" y="3015763"/>
                </a:lnTo>
                <a:cubicBezTo>
                  <a:pt x="3368974" y="3046007"/>
                  <a:pt x="3371423" y="3076892"/>
                  <a:pt x="3371381" y="3108220"/>
                </a:cubicBezTo>
                <a:cubicBezTo>
                  <a:pt x="3372693" y="3113850"/>
                  <a:pt x="3372752" y="3119519"/>
                  <a:pt x="3372752" y="3125201"/>
                </a:cubicBezTo>
                <a:cubicBezTo>
                  <a:pt x="3372752" y="3129023"/>
                  <a:pt x="3372725" y="3132839"/>
                  <a:pt x="3372159" y="3136641"/>
                </a:cubicBezTo>
                <a:lnTo>
                  <a:pt x="3371660" y="3136608"/>
                </a:lnTo>
                <a:lnTo>
                  <a:pt x="3371634" y="3137103"/>
                </a:lnTo>
                <a:lnTo>
                  <a:pt x="3354515" y="3135477"/>
                </a:lnTo>
                <a:cubicBezTo>
                  <a:pt x="3322141" y="3134950"/>
                  <a:pt x="3290261" y="3131969"/>
                  <a:pt x="3259089" y="3126415"/>
                </a:cubicBezTo>
                <a:cubicBezTo>
                  <a:pt x="3253512" y="3126834"/>
                  <a:pt x="3248183" y="3125886"/>
                  <a:pt x="3242872" y="3124875"/>
                </a:cubicBezTo>
                <a:lnTo>
                  <a:pt x="3242756" y="3123727"/>
                </a:lnTo>
                <a:cubicBezTo>
                  <a:pt x="2883905" y="3064328"/>
                  <a:pt x="2602866" y="2783551"/>
                  <a:pt x="2552590" y="2430686"/>
                </a:cubicBezTo>
                <a:cubicBezTo>
                  <a:pt x="2552423" y="2430633"/>
                  <a:pt x="2552254" y="2430628"/>
                  <a:pt x="2552085" y="2430623"/>
                </a:cubicBezTo>
                <a:lnTo>
                  <a:pt x="2551547" y="2423947"/>
                </a:lnTo>
                <a:cubicBezTo>
                  <a:pt x="2546488" y="2393697"/>
                  <a:pt x="2544037" y="2362806"/>
                  <a:pt x="2544079" y="2331471"/>
                </a:cubicBezTo>
                <a:cubicBezTo>
                  <a:pt x="2542767" y="2325843"/>
                  <a:pt x="2542709" y="2320176"/>
                  <a:pt x="2542709" y="2314495"/>
                </a:cubicBezTo>
                <a:lnTo>
                  <a:pt x="2543303" y="2303055"/>
                </a:lnTo>
                <a:lnTo>
                  <a:pt x="2543801" y="2303088"/>
                </a:lnTo>
                <a:close/>
                <a:moveTo>
                  <a:pt x="2521076" y="2302594"/>
                </a:moveTo>
                <a:lnTo>
                  <a:pt x="2521102" y="2303088"/>
                </a:lnTo>
                <a:lnTo>
                  <a:pt x="2521600" y="2303055"/>
                </a:lnTo>
                <a:lnTo>
                  <a:pt x="2522194" y="2314495"/>
                </a:lnTo>
                <a:cubicBezTo>
                  <a:pt x="2522194" y="2320176"/>
                  <a:pt x="2522135" y="2325843"/>
                  <a:pt x="2520823" y="2331471"/>
                </a:cubicBezTo>
                <a:cubicBezTo>
                  <a:pt x="2520865" y="2362806"/>
                  <a:pt x="2518415" y="2393697"/>
                  <a:pt x="2513356" y="2423947"/>
                </a:cubicBezTo>
                <a:lnTo>
                  <a:pt x="2512818" y="2430623"/>
                </a:lnTo>
                <a:cubicBezTo>
                  <a:pt x="2512648" y="2430628"/>
                  <a:pt x="2512480" y="2430633"/>
                  <a:pt x="2512312" y="2430686"/>
                </a:cubicBezTo>
                <a:cubicBezTo>
                  <a:pt x="2462037" y="2783551"/>
                  <a:pt x="2180998" y="3064328"/>
                  <a:pt x="1822147" y="3123727"/>
                </a:cubicBezTo>
                <a:lnTo>
                  <a:pt x="1822030" y="3124875"/>
                </a:lnTo>
                <a:cubicBezTo>
                  <a:pt x="1816720" y="3125886"/>
                  <a:pt x="1811391" y="3126834"/>
                  <a:pt x="1805814" y="3126415"/>
                </a:cubicBezTo>
                <a:cubicBezTo>
                  <a:pt x="1774642" y="3131969"/>
                  <a:pt x="1742762" y="3134950"/>
                  <a:pt x="1710387" y="3135477"/>
                </a:cubicBezTo>
                <a:lnTo>
                  <a:pt x="1693269" y="3137103"/>
                </a:lnTo>
                <a:lnTo>
                  <a:pt x="1693243" y="3136608"/>
                </a:lnTo>
                <a:lnTo>
                  <a:pt x="1692744" y="3136641"/>
                </a:lnTo>
                <a:cubicBezTo>
                  <a:pt x="1692178" y="3132839"/>
                  <a:pt x="1692151" y="3129023"/>
                  <a:pt x="1692151" y="3125201"/>
                </a:cubicBezTo>
                <a:cubicBezTo>
                  <a:pt x="1692151" y="3119519"/>
                  <a:pt x="1692209" y="3113850"/>
                  <a:pt x="1693521" y="3108220"/>
                </a:cubicBezTo>
                <a:cubicBezTo>
                  <a:pt x="1693479" y="3076892"/>
                  <a:pt x="1695929" y="3046007"/>
                  <a:pt x="1700985" y="3015763"/>
                </a:cubicBezTo>
                <a:lnTo>
                  <a:pt x="1701526" y="3009073"/>
                </a:lnTo>
                <a:cubicBezTo>
                  <a:pt x="1701694" y="3009068"/>
                  <a:pt x="1701864" y="3009063"/>
                  <a:pt x="1702031" y="3009010"/>
                </a:cubicBezTo>
                <a:cubicBezTo>
                  <a:pt x="1752308" y="2656144"/>
                  <a:pt x="2033347" y="2375367"/>
                  <a:pt x="2392197" y="2315969"/>
                </a:cubicBezTo>
                <a:lnTo>
                  <a:pt x="2392314" y="2314821"/>
                </a:lnTo>
                <a:cubicBezTo>
                  <a:pt x="2397623" y="2313811"/>
                  <a:pt x="2402951" y="2312863"/>
                  <a:pt x="2408527" y="2313282"/>
                </a:cubicBezTo>
                <a:cubicBezTo>
                  <a:pt x="2439710" y="2307725"/>
                  <a:pt x="2471603" y="2304744"/>
                  <a:pt x="2503988" y="2304217"/>
                </a:cubicBezTo>
                <a:close/>
                <a:moveTo>
                  <a:pt x="851676" y="2302594"/>
                </a:moveTo>
                <a:lnTo>
                  <a:pt x="868763" y="2304217"/>
                </a:lnTo>
                <a:cubicBezTo>
                  <a:pt x="901149" y="2304744"/>
                  <a:pt x="933041" y="2307725"/>
                  <a:pt x="964225" y="2313282"/>
                </a:cubicBezTo>
                <a:cubicBezTo>
                  <a:pt x="969801" y="2312863"/>
                  <a:pt x="975129" y="2313811"/>
                  <a:pt x="980437" y="2314821"/>
                </a:cubicBezTo>
                <a:lnTo>
                  <a:pt x="980555" y="2315969"/>
                </a:lnTo>
                <a:cubicBezTo>
                  <a:pt x="1339405" y="2375367"/>
                  <a:pt x="1620444" y="2656144"/>
                  <a:pt x="1670720" y="3009010"/>
                </a:cubicBezTo>
                <a:cubicBezTo>
                  <a:pt x="1670888" y="3009063"/>
                  <a:pt x="1671057" y="3009068"/>
                  <a:pt x="1671226" y="3009073"/>
                </a:cubicBezTo>
                <a:lnTo>
                  <a:pt x="1671766" y="3015763"/>
                </a:lnTo>
                <a:cubicBezTo>
                  <a:pt x="1676823" y="3046007"/>
                  <a:pt x="1679272" y="3076892"/>
                  <a:pt x="1679230" y="3108220"/>
                </a:cubicBezTo>
                <a:cubicBezTo>
                  <a:pt x="1680542" y="3113850"/>
                  <a:pt x="1680601" y="3119519"/>
                  <a:pt x="1680601" y="3125201"/>
                </a:cubicBezTo>
                <a:cubicBezTo>
                  <a:pt x="1680601" y="3129023"/>
                  <a:pt x="1680574" y="3132839"/>
                  <a:pt x="1680008" y="3136641"/>
                </a:cubicBezTo>
                <a:lnTo>
                  <a:pt x="1679509" y="3136608"/>
                </a:lnTo>
                <a:lnTo>
                  <a:pt x="1679483" y="3137103"/>
                </a:lnTo>
                <a:lnTo>
                  <a:pt x="1662364" y="3135477"/>
                </a:lnTo>
                <a:cubicBezTo>
                  <a:pt x="1629990" y="3134950"/>
                  <a:pt x="1598110" y="3131969"/>
                  <a:pt x="1566938" y="3126415"/>
                </a:cubicBezTo>
                <a:cubicBezTo>
                  <a:pt x="1561361" y="3126834"/>
                  <a:pt x="1556032" y="3125886"/>
                  <a:pt x="1550721" y="3124875"/>
                </a:cubicBezTo>
                <a:lnTo>
                  <a:pt x="1550605" y="3123727"/>
                </a:lnTo>
                <a:cubicBezTo>
                  <a:pt x="1191754" y="3064328"/>
                  <a:pt x="910715" y="2783551"/>
                  <a:pt x="860439" y="2430686"/>
                </a:cubicBezTo>
                <a:cubicBezTo>
                  <a:pt x="860272" y="2430633"/>
                  <a:pt x="860103" y="2430628"/>
                  <a:pt x="859934" y="2430623"/>
                </a:cubicBezTo>
                <a:lnTo>
                  <a:pt x="859396" y="2423947"/>
                </a:lnTo>
                <a:cubicBezTo>
                  <a:pt x="854337" y="2393697"/>
                  <a:pt x="851886" y="2362806"/>
                  <a:pt x="851928" y="2331471"/>
                </a:cubicBezTo>
                <a:cubicBezTo>
                  <a:pt x="850616" y="2325843"/>
                  <a:pt x="850558" y="2320176"/>
                  <a:pt x="850558" y="2314495"/>
                </a:cubicBezTo>
                <a:lnTo>
                  <a:pt x="851152" y="2303055"/>
                </a:lnTo>
                <a:lnTo>
                  <a:pt x="851650" y="2303088"/>
                </a:lnTo>
                <a:close/>
                <a:moveTo>
                  <a:pt x="828925" y="2302594"/>
                </a:moveTo>
                <a:lnTo>
                  <a:pt x="828951" y="2303088"/>
                </a:lnTo>
                <a:lnTo>
                  <a:pt x="829449" y="2303055"/>
                </a:lnTo>
                <a:lnTo>
                  <a:pt x="830043" y="2314495"/>
                </a:lnTo>
                <a:cubicBezTo>
                  <a:pt x="830043" y="2320176"/>
                  <a:pt x="829984" y="2325843"/>
                  <a:pt x="828672" y="2331471"/>
                </a:cubicBezTo>
                <a:cubicBezTo>
                  <a:pt x="828714" y="2362806"/>
                  <a:pt x="826264" y="2393697"/>
                  <a:pt x="821205" y="2423947"/>
                </a:cubicBezTo>
                <a:lnTo>
                  <a:pt x="820667" y="2430623"/>
                </a:lnTo>
                <a:cubicBezTo>
                  <a:pt x="820497" y="2430628"/>
                  <a:pt x="820329" y="2430633"/>
                  <a:pt x="820161" y="2430686"/>
                </a:cubicBezTo>
                <a:cubicBezTo>
                  <a:pt x="769886" y="2783551"/>
                  <a:pt x="488847" y="3064328"/>
                  <a:pt x="129995" y="3123727"/>
                </a:cubicBezTo>
                <a:lnTo>
                  <a:pt x="129879" y="3124875"/>
                </a:lnTo>
                <a:cubicBezTo>
                  <a:pt x="124569" y="3125886"/>
                  <a:pt x="119240" y="3126834"/>
                  <a:pt x="113663" y="3126415"/>
                </a:cubicBezTo>
                <a:cubicBezTo>
                  <a:pt x="82491" y="3131969"/>
                  <a:pt x="50611" y="3134950"/>
                  <a:pt x="18236" y="3135477"/>
                </a:cubicBezTo>
                <a:lnTo>
                  <a:pt x="1118" y="3137103"/>
                </a:lnTo>
                <a:lnTo>
                  <a:pt x="1092" y="3136608"/>
                </a:lnTo>
                <a:lnTo>
                  <a:pt x="593" y="3136641"/>
                </a:lnTo>
                <a:cubicBezTo>
                  <a:pt x="27" y="3132839"/>
                  <a:pt x="0" y="3129023"/>
                  <a:pt x="0" y="3125201"/>
                </a:cubicBezTo>
                <a:cubicBezTo>
                  <a:pt x="0" y="3119519"/>
                  <a:pt x="58" y="3113850"/>
                  <a:pt x="1370" y="3108220"/>
                </a:cubicBezTo>
                <a:cubicBezTo>
                  <a:pt x="1328" y="3076892"/>
                  <a:pt x="3778" y="3046007"/>
                  <a:pt x="8835" y="3015763"/>
                </a:cubicBezTo>
                <a:lnTo>
                  <a:pt x="9375" y="3009073"/>
                </a:lnTo>
                <a:cubicBezTo>
                  <a:pt x="9543" y="3009068"/>
                  <a:pt x="9713" y="3009063"/>
                  <a:pt x="9880" y="3009010"/>
                </a:cubicBezTo>
                <a:cubicBezTo>
                  <a:pt x="60157" y="2656144"/>
                  <a:pt x="341196" y="2375367"/>
                  <a:pt x="700046" y="2315969"/>
                </a:cubicBezTo>
                <a:lnTo>
                  <a:pt x="700163" y="2314821"/>
                </a:lnTo>
                <a:cubicBezTo>
                  <a:pt x="705472" y="2313811"/>
                  <a:pt x="710800" y="2312863"/>
                  <a:pt x="716376" y="2313282"/>
                </a:cubicBezTo>
                <a:cubicBezTo>
                  <a:pt x="747559" y="2307725"/>
                  <a:pt x="779452" y="2304744"/>
                  <a:pt x="811837" y="2304217"/>
                </a:cubicBezTo>
                <a:close/>
                <a:moveTo>
                  <a:pt x="8305836" y="1608087"/>
                </a:moveTo>
                <a:cubicBezTo>
                  <a:pt x="8030646" y="1666766"/>
                  <a:pt x="7815802" y="1879876"/>
                  <a:pt x="7762527" y="2148655"/>
                </a:cubicBezTo>
                <a:cubicBezTo>
                  <a:pt x="8037717" y="2089976"/>
                  <a:pt x="8252560" y="1876866"/>
                  <a:pt x="8305836" y="1608087"/>
                </a:cubicBezTo>
                <a:close/>
                <a:moveTo>
                  <a:pt x="6911971" y="1608087"/>
                </a:moveTo>
                <a:cubicBezTo>
                  <a:pt x="6965247" y="1876866"/>
                  <a:pt x="7180090" y="2089976"/>
                  <a:pt x="7455280" y="2148655"/>
                </a:cubicBezTo>
                <a:cubicBezTo>
                  <a:pt x="7402005" y="1879876"/>
                  <a:pt x="7187161" y="1666766"/>
                  <a:pt x="6911971" y="1608087"/>
                </a:cubicBezTo>
                <a:close/>
                <a:moveTo>
                  <a:pt x="6613685" y="1608087"/>
                </a:moveTo>
                <a:cubicBezTo>
                  <a:pt x="6338495" y="1666766"/>
                  <a:pt x="6123651" y="1879876"/>
                  <a:pt x="6070376" y="2148655"/>
                </a:cubicBezTo>
                <a:cubicBezTo>
                  <a:pt x="6345566" y="2089976"/>
                  <a:pt x="6560409" y="1876866"/>
                  <a:pt x="6613685" y="1608087"/>
                </a:cubicBezTo>
                <a:close/>
                <a:moveTo>
                  <a:pt x="5219820" y="1608087"/>
                </a:moveTo>
                <a:cubicBezTo>
                  <a:pt x="5273096" y="1876866"/>
                  <a:pt x="5487939" y="2089976"/>
                  <a:pt x="5763129" y="2148655"/>
                </a:cubicBezTo>
                <a:cubicBezTo>
                  <a:pt x="5709854" y="1879876"/>
                  <a:pt x="5495010" y="1666766"/>
                  <a:pt x="5219820" y="1608087"/>
                </a:cubicBezTo>
                <a:close/>
                <a:moveTo>
                  <a:pt x="4921534" y="1608087"/>
                </a:moveTo>
                <a:cubicBezTo>
                  <a:pt x="4646344" y="1666766"/>
                  <a:pt x="4431500" y="1879876"/>
                  <a:pt x="4378225" y="2148655"/>
                </a:cubicBezTo>
                <a:cubicBezTo>
                  <a:pt x="4653415" y="2089976"/>
                  <a:pt x="4868259" y="1876866"/>
                  <a:pt x="4921534" y="1608087"/>
                </a:cubicBezTo>
                <a:close/>
                <a:moveTo>
                  <a:pt x="3527669" y="1608087"/>
                </a:moveTo>
                <a:cubicBezTo>
                  <a:pt x="3580945" y="1876866"/>
                  <a:pt x="3795788" y="2089976"/>
                  <a:pt x="4070978" y="2148655"/>
                </a:cubicBezTo>
                <a:cubicBezTo>
                  <a:pt x="4017703" y="1879876"/>
                  <a:pt x="3802859" y="1666766"/>
                  <a:pt x="3527669" y="1608087"/>
                </a:cubicBezTo>
                <a:close/>
                <a:moveTo>
                  <a:pt x="3229383" y="1608087"/>
                </a:moveTo>
                <a:cubicBezTo>
                  <a:pt x="2954193" y="1666766"/>
                  <a:pt x="2739349" y="1879876"/>
                  <a:pt x="2686074" y="2148655"/>
                </a:cubicBezTo>
                <a:cubicBezTo>
                  <a:pt x="2961264" y="2089976"/>
                  <a:pt x="3176107" y="1876866"/>
                  <a:pt x="3229383" y="1608087"/>
                </a:cubicBezTo>
                <a:close/>
                <a:moveTo>
                  <a:pt x="1835518" y="1608087"/>
                </a:moveTo>
                <a:cubicBezTo>
                  <a:pt x="1888794" y="1876866"/>
                  <a:pt x="2103637" y="2089976"/>
                  <a:pt x="2378827" y="2148655"/>
                </a:cubicBezTo>
                <a:cubicBezTo>
                  <a:pt x="2325552" y="1879876"/>
                  <a:pt x="2110708" y="1666766"/>
                  <a:pt x="1835518" y="1608087"/>
                </a:cubicBezTo>
                <a:close/>
                <a:moveTo>
                  <a:pt x="1537232" y="1608087"/>
                </a:moveTo>
                <a:cubicBezTo>
                  <a:pt x="1262042" y="1666766"/>
                  <a:pt x="1047198" y="1879876"/>
                  <a:pt x="993923" y="2148655"/>
                </a:cubicBezTo>
                <a:cubicBezTo>
                  <a:pt x="1269113" y="2089976"/>
                  <a:pt x="1483956" y="1876866"/>
                  <a:pt x="1537232" y="1608087"/>
                </a:cubicBezTo>
                <a:close/>
                <a:moveTo>
                  <a:pt x="143367" y="1608087"/>
                </a:moveTo>
                <a:cubicBezTo>
                  <a:pt x="196643" y="1876866"/>
                  <a:pt x="411486" y="2089976"/>
                  <a:pt x="686676" y="2148655"/>
                </a:cubicBezTo>
                <a:cubicBezTo>
                  <a:pt x="633401" y="1879876"/>
                  <a:pt x="418557" y="1666766"/>
                  <a:pt x="143367" y="1608087"/>
                </a:cubicBezTo>
                <a:close/>
                <a:moveTo>
                  <a:pt x="8461873" y="1464394"/>
                </a:moveTo>
                <a:lnTo>
                  <a:pt x="8478960" y="1466004"/>
                </a:lnTo>
                <a:cubicBezTo>
                  <a:pt x="8511346" y="1466527"/>
                  <a:pt x="8543239" y="1469485"/>
                  <a:pt x="8574422" y="1474998"/>
                </a:cubicBezTo>
                <a:cubicBezTo>
                  <a:pt x="8579998" y="1474582"/>
                  <a:pt x="8585326" y="1475523"/>
                  <a:pt x="8590635" y="1476525"/>
                </a:cubicBezTo>
                <a:lnTo>
                  <a:pt x="8590752" y="1477664"/>
                </a:lnTo>
                <a:cubicBezTo>
                  <a:pt x="8815033" y="1514497"/>
                  <a:pt x="9008920" y="1637126"/>
                  <a:pt x="9135069" y="1809390"/>
                </a:cubicBezTo>
                <a:lnTo>
                  <a:pt x="9139239" y="1816149"/>
                </a:lnTo>
                <a:lnTo>
                  <a:pt x="9139239" y="2119309"/>
                </a:lnTo>
                <a:lnTo>
                  <a:pt x="9120077" y="2050665"/>
                </a:lnTo>
                <a:cubicBezTo>
                  <a:pt x="9039502" y="1829012"/>
                  <a:pt x="8844913" y="1659431"/>
                  <a:pt x="8604122" y="1608087"/>
                </a:cubicBezTo>
                <a:cubicBezTo>
                  <a:pt x="8650738" y="1843269"/>
                  <a:pt x="8821055" y="2035829"/>
                  <a:pt x="9047261" y="2119605"/>
                </a:cubicBezTo>
                <a:lnTo>
                  <a:pt x="9139239" y="2146279"/>
                </a:lnTo>
                <a:lnTo>
                  <a:pt x="9139239" y="2273778"/>
                </a:lnTo>
                <a:lnTo>
                  <a:pt x="9030179" y="2246972"/>
                </a:lnTo>
                <a:cubicBezTo>
                  <a:pt x="8735297" y="2149386"/>
                  <a:pt x="8514628" y="1897812"/>
                  <a:pt x="8470637" y="1591480"/>
                </a:cubicBezTo>
                <a:cubicBezTo>
                  <a:pt x="8470469" y="1591427"/>
                  <a:pt x="8470301" y="1591423"/>
                  <a:pt x="8470131" y="1591418"/>
                </a:cubicBezTo>
                <a:lnTo>
                  <a:pt x="8469593" y="1584794"/>
                </a:lnTo>
                <a:cubicBezTo>
                  <a:pt x="8464534" y="1554782"/>
                  <a:pt x="8462083" y="1524133"/>
                  <a:pt x="8462126" y="1493044"/>
                </a:cubicBezTo>
                <a:cubicBezTo>
                  <a:pt x="8460814" y="1487460"/>
                  <a:pt x="8460755" y="1481838"/>
                  <a:pt x="8460755" y="1476202"/>
                </a:cubicBezTo>
                <a:lnTo>
                  <a:pt x="8461349" y="1464852"/>
                </a:lnTo>
                <a:lnTo>
                  <a:pt x="8461847" y="1464884"/>
                </a:lnTo>
                <a:close/>
                <a:moveTo>
                  <a:pt x="8448085" y="1464394"/>
                </a:moveTo>
                <a:lnTo>
                  <a:pt x="8448111" y="1464884"/>
                </a:lnTo>
                <a:lnTo>
                  <a:pt x="8448609" y="1464852"/>
                </a:lnTo>
                <a:lnTo>
                  <a:pt x="8449203" y="1476202"/>
                </a:lnTo>
                <a:cubicBezTo>
                  <a:pt x="8449203" y="1481838"/>
                  <a:pt x="8449144" y="1487460"/>
                  <a:pt x="8447832" y="1493044"/>
                </a:cubicBezTo>
                <a:cubicBezTo>
                  <a:pt x="8447875" y="1524133"/>
                  <a:pt x="8445424" y="1554782"/>
                  <a:pt x="8440365" y="1584794"/>
                </a:cubicBezTo>
                <a:lnTo>
                  <a:pt x="8439827" y="1591418"/>
                </a:lnTo>
                <a:cubicBezTo>
                  <a:pt x="8439657" y="1591423"/>
                  <a:pt x="8439489" y="1591427"/>
                  <a:pt x="8439321" y="1591480"/>
                </a:cubicBezTo>
                <a:cubicBezTo>
                  <a:pt x="8389046" y="1941574"/>
                  <a:pt x="8108007" y="2220146"/>
                  <a:pt x="7749156" y="2279078"/>
                </a:cubicBezTo>
                <a:lnTo>
                  <a:pt x="7749040" y="2280217"/>
                </a:lnTo>
                <a:cubicBezTo>
                  <a:pt x="7743729" y="2281220"/>
                  <a:pt x="7738400" y="2282161"/>
                  <a:pt x="7732823" y="2281745"/>
                </a:cubicBezTo>
                <a:cubicBezTo>
                  <a:pt x="7701651" y="2287255"/>
                  <a:pt x="7669771" y="2290213"/>
                  <a:pt x="7637396" y="2290736"/>
                </a:cubicBezTo>
                <a:lnTo>
                  <a:pt x="7620278" y="2292349"/>
                </a:lnTo>
                <a:lnTo>
                  <a:pt x="7620252" y="2291858"/>
                </a:lnTo>
                <a:lnTo>
                  <a:pt x="7619753" y="2291891"/>
                </a:lnTo>
                <a:cubicBezTo>
                  <a:pt x="7619187" y="2288119"/>
                  <a:pt x="7619160" y="2284333"/>
                  <a:pt x="7619160" y="2280541"/>
                </a:cubicBezTo>
                <a:cubicBezTo>
                  <a:pt x="7619160" y="2274903"/>
                  <a:pt x="7619219" y="2269279"/>
                  <a:pt x="7620531" y="2263693"/>
                </a:cubicBezTo>
                <a:cubicBezTo>
                  <a:pt x="7620488" y="2232611"/>
                  <a:pt x="7622938" y="2201969"/>
                  <a:pt x="7627995" y="2171962"/>
                </a:cubicBezTo>
                <a:lnTo>
                  <a:pt x="7628535" y="2165325"/>
                </a:lnTo>
                <a:cubicBezTo>
                  <a:pt x="7628704" y="2165320"/>
                  <a:pt x="7628873" y="2165315"/>
                  <a:pt x="7629040" y="2165262"/>
                </a:cubicBezTo>
                <a:cubicBezTo>
                  <a:pt x="7679317" y="1815167"/>
                  <a:pt x="7960356" y="1536596"/>
                  <a:pt x="8319206" y="1477664"/>
                </a:cubicBezTo>
                <a:lnTo>
                  <a:pt x="8319323" y="1476525"/>
                </a:lnTo>
                <a:cubicBezTo>
                  <a:pt x="8324632" y="1475523"/>
                  <a:pt x="8329960" y="1474582"/>
                  <a:pt x="8335536" y="1474998"/>
                </a:cubicBezTo>
                <a:cubicBezTo>
                  <a:pt x="8366719" y="1469485"/>
                  <a:pt x="8398612" y="1466527"/>
                  <a:pt x="8430998" y="1466004"/>
                </a:cubicBezTo>
                <a:close/>
                <a:moveTo>
                  <a:pt x="6769722" y="1464394"/>
                </a:moveTo>
                <a:lnTo>
                  <a:pt x="6786810" y="1466004"/>
                </a:lnTo>
                <a:cubicBezTo>
                  <a:pt x="6819195" y="1466527"/>
                  <a:pt x="6851088" y="1469485"/>
                  <a:pt x="6882271" y="1474998"/>
                </a:cubicBezTo>
                <a:cubicBezTo>
                  <a:pt x="6887847" y="1474582"/>
                  <a:pt x="6893175" y="1475523"/>
                  <a:pt x="6898484" y="1476525"/>
                </a:cubicBezTo>
                <a:lnTo>
                  <a:pt x="6898601" y="1477664"/>
                </a:lnTo>
                <a:cubicBezTo>
                  <a:pt x="7257451" y="1536596"/>
                  <a:pt x="7538490" y="1815167"/>
                  <a:pt x="7588766" y="2165262"/>
                </a:cubicBezTo>
                <a:cubicBezTo>
                  <a:pt x="7588934" y="2165315"/>
                  <a:pt x="7589103" y="2165320"/>
                  <a:pt x="7589272" y="2165325"/>
                </a:cubicBezTo>
                <a:lnTo>
                  <a:pt x="7589812" y="2171962"/>
                </a:lnTo>
                <a:cubicBezTo>
                  <a:pt x="7594869" y="2201969"/>
                  <a:pt x="7597319" y="2232611"/>
                  <a:pt x="7597276" y="2263693"/>
                </a:cubicBezTo>
                <a:cubicBezTo>
                  <a:pt x="7598588" y="2269279"/>
                  <a:pt x="7598647" y="2274903"/>
                  <a:pt x="7598647" y="2280541"/>
                </a:cubicBezTo>
                <a:cubicBezTo>
                  <a:pt x="7598647" y="2284333"/>
                  <a:pt x="7598620" y="2288119"/>
                  <a:pt x="7598054" y="2291891"/>
                </a:cubicBezTo>
                <a:lnTo>
                  <a:pt x="7597555" y="2291858"/>
                </a:lnTo>
                <a:lnTo>
                  <a:pt x="7597529" y="2292349"/>
                </a:lnTo>
                <a:lnTo>
                  <a:pt x="7580411" y="2290736"/>
                </a:lnTo>
                <a:cubicBezTo>
                  <a:pt x="7548036" y="2290213"/>
                  <a:pt x="7516156" y="2287255"/>
                  <a:pt x="7484984" y="2281745"/>
                </a:cubicBezTo>
                <a:cubicBezTo>
                  <a:pt x="7479407" y="2282161"/>
                  <a:pt x="7474078" y="2281220"/>
                  <a:pt x="7468767" y="2280217"/>
                </a:cubicBezTo>
                <a:lnTo>
                  <a:pt x="7468651" y="2279078"/>
                </a:lnTo>
                <a:cubicBezTo>
                  <a:pt x="7109800" y="2220146"/>
                  <a:pt x="6828761" y="1941574"/>
                  <a:pt x="6778486" y="1591480"/>
                </a:cubicBezTo>
                <a:cubicBezTo>
                  <a:pt x="6778318" y="1591427"/>
                  <a:pt x="6778150" y="1591423"/>
                  <a:pt x="6777980" y="1591418"/>
                </a:cubicBezTo>
                <a:lnTo>
                  <a:pt x="6777442" y="1584794"/>
                </a:lnTo>
                <a:cubicBezTo>
                  <a:pt x="6772383" y="1554782"/>
                  <a:pt x="6769933" y="1524133"/>
                  <a:pt x="6769975" y="1493044"/>
                </a:cubicBezTo>
                <a:cubicBezTo>
                  <a:pt x="6768663" y="1487460"/>
                  <a:pt x="6768604" y="1481838"/>
                  <a:pt x="6768604" y="1476202"/>
                </a:cubicBezTo>
                <a:lnTo>
                  <a:pt x="6769198" y="1464852"/>
                </a:lnTo>
                <a:lnTo>
                  <a:pt x="6769696" y="1464884"/>
                </a:lnTo>
                <a:close/>
                <a:moveTo>
                  <a:pt x="6755934" y="1464394"/>
                </a:moveTo>
                <a:lnTo>
                  <a:pt x="6755960" y="1464884"/>
                </a:lnTo>
                <a:lnTo>
                  <a:pt x="6756458" y="1464852"/>
                </a:lnTo>
                <a:lnTo>
                  <a:pt x="6757052" y="1476202"/>
                </a:lnTo>
                <a:cubicBezTo>
                  <a:pt x="6757052" y="1481838"/>
                  <a:pt x="6756994" y="1487460"/>
                  <a:pt x="6755682" y="1493044"/>
                </a:cubicBezTo>
                <a:cubicBezTo>
                  <a:pt x="6755724" y="1524133"/>
                  <a:pt x="6753273" y="1554782"/>
                  <a:pt x="6748215" y="1584794"/>
                </a:cubicBezTo>
                <a:lnTo>
                  <a:pt x="6747676" y="1591418"/>
                </a:lnTo>
                <a:cubicBezTo>
                  <a:pt x="6747507" y="1591423"/>
                  <a:pt x="6747338" y="1591427"/>
                  <a:pt x="6747171" y="1591480"/>
                </a:cubicBezTo>
                <a:cubicBezTo>
                  <a:pt x="6696895" y="1941574"/>
                  <a:pt x="6415856" y="2220146"/>
                  <a:pt x="6057005" y="2279078"/>
                </a:cubicBezTo>
                <a:lnTo>
                  <a:pt x="6056889" y="2280217"/>
                </a:lnTo>
                <a:cubicBezTo>
                  <a:pt x="6051578" y="2281220"/>
                  <a:pt x="6046249" y="2282161"/>
                  <a:pt x="6040672" y="2281745"/>
                </a:cubicBezTo>
                <a:cubicBezTo>
                  <a:pt x="6009500" y="2287255"/>
                  <a:pt x="5977620" y="2290213"/>
                  <a:pt x="5945246" y="2290736"/>
                </a:cubicBezTo>
                <a:lnTo>
                  <a:pt x="5928127" y="2292349"/>
                </a:lnTo>
                <a:lnTo>
                  <a:pt x="5928101" y="2291858"/>
                </a:lnTo>
                <a:lnTo>
                  <a:pt x="5927602" y="2291891"/>
                </a:lnTo>
                <a:cubicBezTo>
                  <a:pt x="5927036" y="2288119"/>
                  <a:pt x="5927009" y="2284333"/>
                  <a:pt x="5927009" y="2280541"/>
                </a:cubicBezTo>
                <a:cubicBezTo>
                  <a:pt x="5927009" y="2274903"/>
                  <a:pt x="5927068" y="2269279"/>
                  <a:pt x="5928380" y="2263693"/>
                </a:cubicBezTo>
                <a:cubicBezTo>
                  <a:pt x="5928338" y="2232611"/>
                  <a:pt x="5930787" y="2201969"/>
                  <a:pt x="5935844" y="2171962"/>
                </a:cubicBezTo>
                <a:lnTo>
                  <a:pt x="5936384" y="2165325"/>
                </a:lnTo>
                <a:cubicBezTo>
                  <a:pt x="5936553" y="2165320"/>
                  <a:pt x="5936722" y="2165315"/>
                  <a:pt x="5936890" y="2165262"/>
                </a:cubicBezTo>
                <a:cubicBezTo>
                  <a:pt x="5987166" y="1815167"/>
                  <a:pt x="6268205" y="1536596"/>
                  <a:pt x="6627056" y="1477664"/>
                </a:cubicBezTo>
                <a:lnTo>
                  <a:pt x="6627173" y="1476525"/>
                </a:lnTo>
                <a:cubicBezTo>
                  <a:pt x="6632481" y="1475523"/>
                  <a:pt x="6637809" y="1474582"/>
                  <a:pt x="6643385" y="1474998"/>
                </a:cubicBezTo>
                <a:cubicBezTo>
                  <a:pt x="6674569" y="1469485"/>
                  <a:pt x="6706461" y="1466527"/>
                  <a:pt x="6738847" y="1466004"/>
                </a:cubicBezTo>
                <a:close/>
                <a:moveTo>
                  <a:pt x="5077571" y="1464394"/>
                </a:moveTo>
                <a:lnTo>
                  <a:pt x="5094659" y="1466004"/>
                </a:lnTo>
                <a:cubicBezTo>
                  <a:pt x="5127044" y="1466527"/>
                  <a:pt x="5158937" y="1469485"/>
                  <a:pt x="5190120" y="1474998"/>
                </a:cubicBezTo>
                <a:cubicBezTo>
                  <a:pt x="5195696" y="1474582"/>
                  <a:pt x="5201024" y="1475523"/>
                  <a:pt x="5206334" y="1476525"/>
                </a:cubicBezTo>
                <a:lnTo>
                  <a:pt x="5206450" y="1477664"/>
                </a:lnTo>
                <a:cubicBezTo>
                  <a:pt x="5565300" y="1536596"/>
                  <a:pt x="5846339" y="1815167"/>
                  <a:pt x="5896616" y="2165262"/>
                </a:cubicBezTo>
                <a:cubicBezTo>
                  <a:pt x="5896783" y="2165315"/>
                  <a:pt x="5896953" y="2165320"/>
                  <a:pt x="5897121" y="2165325"/>
                </a:cubicBezTo>
                <a:lnTo>
                  <a:pt x="5897662" y="2171962"/>
                </a:lnTo>
                <a:cubicBezTo>
                  <a:pt x="5902718" y="2201969"/>
                  <a:pt x="5905168" y="2232611"/>
                  <a:pt x="5905126" y="2263693"/>
                </a:cubicBezTo>
                <a:cubicBezTo>
                  <a:pt x="5906438" y="2269279"/>
                  <a:pt x="5906496" y="2274903"/>
                  <a:pt x="5906496" y="2280541"/>
                </a:cubicBezTo>
                <a:cubicBezTo>
                  <a:pt x="5906496" y="2284333"/>
                  <a:pt x="5906469" y="2288119"/>
                  <a:pt x="5905903" y="2291891"/>
                </a:cubicBezTo>
                <a:lnTo>
                  <a:pt x="5905404" y="2291858"/>
                </a:lnTo>
                <a:lnTo>
                  <a:pt x="5905378" y="2292349"/>
                </a:lnTo>
                <a:lnTo>
                  <a:pt x="5888260" y="2290736"/>
                </a:lnTo>
                <a:cubicBezTo>
                  <a:pt x="5855886" y="2290213"/>
                  <a:pt x="5824005" y="2287255"/>
                  <a:pt x="5792833" y="2281745"/>
                </a:cubicBezTo>
                <a:cubicBezTo>
                  <a:pt x="5787256" y="2282161"/>
                  <a:pt x="5781927" y="2281220"/>
                  <a:pt x="5776617" y="2280217"/>
                </a:cubicBezTo>
                <a:lnTo>
                  <a:pt x="5776501" y="2279078"/>
                </a:lnTo>
                <a:cubicBezTo>
                  <a:pt x="5417649" y="2220146"/>
                  <a:pt x="5136610" y="1941574"/>
                  <a:pt x="5086335" y="1591480"/>
                </a:cubicBezTo>
                <a:cubicBezTo>
                  <a:pt x="5086167" y="1591427"/>
                  <a:pt x="5085999" y="1591423"/>
                  <a:pt x="5085830" y="1591418"/>
                </a:cubicBezTo>
                <a:lnTo>
                  <a:pt x="5085291" y="1584794"/>
                </a:lnTo>
                <a:cubicBezTo>
                  <a:pt x="5080233" y="1554782"/>
                  <a:pt x="5077782" y="1524133"/>
                  <a:pt x="5077824" y="1493044"/>
                </a:cubicBezTo>
                <a:cubicBezTo>
                  <a:pt x="5076512" y="1487460"/>
                  <a:pt x="5076453" y="1481838"/>
                  <a:pt x="5076453" y="1476202"/>
                </a:cubicBezTo>
                <a:lnTo>
                  <a:pt x="5077047" y="1464852"/>
                </a:lnTo>
                <a:lnTo>
                  <a:pt x="5077545" y="1464884"/>
                </a:lnTo>
                <a:close/>
                <a:moveTo>
                  <a:pt x="5063783" y="1464394"/>
                </a:moveTo>
                <a:lnTo>
                  <a:pt x="5063809" y="1464884"/>
                </a:lnTo>
                <a:lnTo>
                  <a:pt x="5064307" y="1464852"/>
                </a:lnTo>
                <a:lnTo>
                  <a:pt x="5064902" y="1476202"/>
                </a:lnTo>
                <a:cubicBezTo>
                  <a:pt x="5064902" y="1481838"/>
                  <a:pt x="5064842" y="1487460"/>
                  <a:pt x="5063530" y="1493044"/>
                </a:cubicBezTo>
                <a:cubicBezTo>
                  <a:pt x="5063572" y="1524133"/>
                  <a:pt x="5061122" y="1554782"/>
                  <a:pt x="5056063" y="1584794"/>
                </a:cubicBezTo>
                <a:lnTo>
                  <a:pt x="5055525" y="1591418"/>
                </a:lnTo>
                <a:cubicBezTo>
                  <a:pt x="5055355" y="1591423"/>
                  <a:pt x="5055187" y="1591427"/>
                  <a:pt x="5055019" y="1591480"/>
                </a:cubicBezTo>
                <a:cubicBezTo>
                  <a:pt x="5004744" y="1941574"/>
                  <a:pt x="4723705" y="2220146"/>
                  <a:pt x="4364853" y="2279078"/>
                </a:cubicBezTo>
                <a:lnTo>
                  <a:pt x="4364737" y="2280217"/>
                </a:lnTo>
                <a:cubicBezTo>
                  <a:pt x="4359427" y="2281220"/>
                  <a:pt x="4354098" y="2282161"/>
                  <a:pt x="4348521" y="2281745"/>
                </a:cubicBezTo>
                <a:cubicBezTo>
                  <a:pt x="4317350" y="2287255"/>
                  <a:pt x="4285468" y="2290213"/>
                  <a:pt x="4253094" y="2290736"/>
                </a:cubicBezTo>
                <a:lnTo>
                  <a:pt x="4235976" y="2292349"/>
                </a:lnTo>
                <a:lnTo>
                  <a:pt x="4235950" y="2291858"/>
                </a:lnTo>
                <a:lnTo>
                  <a:pt x="4235451" y="2291891"/>
                </a:lnTo>
                <a:cubicBezTo>
                  <a:pt x="4234885" y="2288119"/>
                  <a:pt x="4234858" y="2284333"/>
                  <a:pt x="4234858" y="2280541"/>
                </a:cubicBezTo>
                <a:cubicBezTo>
                  <a:pt x="4234858" y="2274903"/>
                  <a:pt x="4234916" y="2269279"/>
                  <a:pt x="4236228" y="2263693"/>
                </a:cubicBezTo>
                <a:cubicBezTo>
                  <a:pt x="4236186" y="2232611"/>
                  <a:pt x="4238636" y="2201969"/>
                  <a:pt x="4243692" y="2171962"/>
                </a:cubicBezTo>
                <a:lnTo>
                  <a:pt x="4244233" y="2165325"/>
                </a:lnTo>
                <a:cubicBezTo>
                  <a:pt x="4244401" y="2165320"/>
                  <a:pt x="4244571" y="2165315"/>
                  <a:pt x="4244738" y="2165262"/>
                </a:cubicBezTo>
                <a:cubicBezTo>
                  <a:pt x="4295015" y="1815167"/>
                  <a:pt x="4576054" y="1536596"/>
                  <a:pt x="4934904" y="1477664"/>
                </a:cubicBezTo>
                <a:lnTo>
                  <a:pt x="4935021" y="1476525"/>
                </a:lnTo>
                <a:cubicBezTo>
                  <a:pt x="4940330" y="1475523"/>
                  <a:pt x="4945658" y="1474582"/>
                  <a:pt x="4951234" y="1474998"/>
                </a:cubicBezTo>
                <a:cubicBezTo>
                  <a:pt x="4982417" y="1469485"/>
                  <a:pt x="5014310" y="1466527"/>
                  <a:pt x="5046695" y="1466004"/>
                </a:cubicBezTo>
                <a:close/>
                <a:moveTo>
                  <a:pt x="3385420" y="1464394"/>
                </a:moveTo>
                <a:lnTo>
                  <a:pt x="3402507" y="1466004"/>
                </a:lnTo>
                <a:cubicBezTo>
                  <a:pt x="3434893" y="1466527"/>
                  <a:pt x="3466785" y="1469485"/>
                  <a:pt x="3497969" y="1474998"/>
                </a:cubicBezTo>
                <a:cubicBezTo>
                  <a:pt x="3503545" y="1474582"/>
                  <a:pt x="3508873" y="1475523"/>
                  <a:pt x="3514181" y="1476525"/>
                </a:cubicBezTo>
                <a:lnTo>
                  <a:pt x="3514298" y="1477664"/>
                </a:lnTo>
                <a:cubicBezTo>
                  <a:pt x="3873149" y="1536596"/>
                  <a:pt x="4154188" y="1815167"/>
                  <a:pt x="4204464" y="2165262"/>
                </a:cubicBezTo>
                <a:cubicBezTo>
                  <a:pt x="4204632" y="2165315"/>
                  <a:pt x="4204801" y="2165320"/>
                  <a:pt x="4204970" y="2165325"/>
                </a:cubicBezTo>
                <a:lnTo>
                  <a:pt x="4205510" y="2171962"/>
                </a:lnTo>
                <a:cubicBezTo>
                  <a:pt x="4210567" y="2201969"/>
                  <a:pt x="4213016" y="2232611"/>
                  <a:pt x="4212974" y="2263693"/>
                </a:cubicBezTo>
                <a:cubicBezTo>
                  <a:pt x="4214286" y="2269279"/>
                  <a:pt x="4214345" y="2274903"/>
                  <a:pt x="4214345" y="2280541"/>
                </a:cubicBezTo>
                <a:cubicBezTo>
                  <a:pt x="4214345" y="2284333"/>
                  <a:pt x="4214318" y="2288119"/>
                  <a:pt x="4213752" y="2291891"/>
                </a:cubicBezTo>
                <a:lnTo>
                  <a:pt x="4213253" y="2291858"/>
                </a:lnTo>
                <a:lnTo>
                  <a:pt x="4213227" y="2292349"/>
                </a:lnTo>
                <a:lnTo>
                  <a:pt x="4196108" y="2290736"/>
                </a:lnTo>
                <a:cubicBezTo>
                  <a:pt x="4163734" y="2290213"/>
                  <a:pt x="4131854" y="2287255"/>
                  <a:pt x="4100682" y="2281745"/>
                </a:cubicBezTo>
                <a:cubicBezTo>
                  <a:pt x="4095105" y="2282161"/>
                  <a:pt x="4089776" y="2281220"/>
                  <a:pt x="4084465" y="2280217"/>
                </a:cubicBezTo>
                <a:lnTo>
                  <a:pt x="4084349" y="2279078"/>
                </a:lnTo>
                <a:cubicBezTo>
                  <a:pt x="3725498" y="2220146"/>
                  <a:pt x="3444459" y="1941574"/>
                  <a:pt x="3394183" y="1591480"/>
                </a:cubicBezTo>
                <a:cubicBezTo>
                  <a:pt x="3394016" y="1591427"/>
                  <a:pt x="3393847" y="1591423"/>
                  <a:pt x="3393678" y="1591418"/>
                </a:cubicBezTo>
                <a:lnTo>
                  <a:pt x="3393139" y="1584794"/>
                </a:lnTo>
                <a:cubicBezTo>
                  <a:pt x="3388081" y="1554782"/>
                  <a:pt x="3385630" y="1524133"/>
                  <a:pt x="3385672" y="1493044"/>
                </a:cubicBezTo>
                <a:cubicBezTo>
                  <a:pt x="3384360" y="1487460"/>
                  <a:pt x="3384302" y="1481838"/>
                  <a:pt x="3384302" y="1476202"/>
                </a:cubicBezTo>
                <a:lnTo>
                  <a:pt x="3384896" y="1464852"/>
                </a:lnTo>
                <a:lnTo>
                  <a:pt x="3385394" y="1464884"/>
                </a:lnTo>
                <a:close/>
                <a:moveTo>
                  <a:pt x="3371632" y="1464394"/>
                </a:moveTo>
                <a:lnTo>
                  <a:pt x="3371658" y="1464884"/>
                </a:lnTo>
                <a:lnTo>
                  <a:pt x="3372156" y="1464852"/>
                </a:lnTo>
                <a:lnTo>
                  <a:pt x="3372750" y="1476202"/>
                </a:lnTo>
                <a:cubicBezTo>
                  <a:pt x="3372750" y="1481838"/>
                  <a:pt x="3372691" y="1487460"/>
                  <a:pt x="3371379" y="1493044"/>
                </a:cubicBezTo>
                <a:cubicBezTo>
                  <a:pt x="3371421" y="1524133"/>
                  <a:pt x="3368971" y="1554782"/>
                  <a:pt x="3363912" y="1584794"/>
                </a:cubicBezTo>
                <a:lnTo>
                  <a:pt x="3363374" y="1591418"/>
                </a:lnTo>
                <a:cubicBezTo>
                  <a:pt x="3363204" y="1591423"/>
                  <a:pt x="3363036" y="1591427"/>
                  <a:pt x="3362868" y="1591480"/>
                </a:cubicBezTo>
                <a:cubicBezTo>
                  <a:pt x="3312593" y="1941574"/>
                  <a:pt x="3031554" y="2220146"/>
                  <a:pt x="2672703" y="2279078"/>
                </a:cubicBezTo>
                <a:lnTo>
                  <a:pt x="2672586" y="2280217"/>
                </a:lnTo>
                <a:cubicBezTo>
                  <a:pt x="2667276" y="2281220"/>
                  <a:pt x="2661947" y="2282161"/>
                  <a:pt x="2656370" y="2281745"/>
                </a:cubicBezTo>
                <a:cubicBezTo>
                  <a:pt x="2625198" y="2287255"/>
                  <a:pt x="2593318" y="2290213"/>
                  <a:pt x="2560943" y="2290736"/>
                </a:cubicBezTo>
                <a:lnTo>
                  <a:pt x="2543825" y="2292349"/>
                </a:lnTo>
                <a:lnTo>
                  <a:pt x="2543799" y="2291858"/>
                </a:lnTo>
                <a:lnTo>
                  <a:pt x="2543300" y="2291891"/>
                </a:lnTo>
                <a:cubicBezTo>
                  <a:pt x="2542734" y="2288119"/>
                  <a:pt x="2542707" y="2284333"/>
                  <a:pt x="2542707" y="2280541"/>
                </a:cubicBezTo>
                <a:cubicBezTo>
                  <a:pt x="2542707" y="2274903"/>
                  <a:pt x="2542765" y="2269279"/>
                  <a:pt x="2544077" y="2263693"/>
                </a:cubicBezTo>
                <a:cubicBezTo>
                  <a:pt x="2544035" y="2232611"/>
                  <a:pt x="2546485" y="2201969"/>
                  <a:pt x="2551541" y="2171962"/>
                </a:cubicBezTo>
                <a:lnTo>
                  <a:pt x="2552082" y="2165325"/>
                </a:lnTo>
                <a:cubicBezTo>
                  <a:pt x="2552250" y="2165320"/>
                  <a:pt x="2552420" y="2165315"/>
                  <a:pt x="2552587" y="2165262"/>
                </a:cubicBezTo>
                <a:cubicBezTo>
                  <a:pt x="2602864" y="1815167"/>
                  <a:pt x="2883903" y="1536596"/>
                  <a:pt x="3242753" y="1477664"/>
                </a:cubicBezTo>
                <a:lnTo>
                  <a:pt x="3242870" y="1476525"/>
                </a:lnTo>
                <a:cubicBezTo>
                  <a:pt x="3248179" y="1475523"/>
                  <a:pt x="3253507" y="1474582"/>
                  <a:pt x="3259083" y="1474998"/>
                </a:cubicBezTo>
                <a:cubicBezTo>
                  <a:pt x="3290266" y="1469485"/>
                  <a:pt x="3322159" y="1466527"/>
                  <a:pt x="3354544" y="1466004"/>
                </a:cubicBezTo>
                <a:close/>
                <a:moveTo>
                  <a:pt x="1693269" y="1464394"/>
                </a:moveTo>
                <a:lnTo>
                  <a:pt x="1710356" y="1466004"/>
                </a:lnTo>
                <a:cubicBezTo>
                  <a:pt x="1742742" y="1466527"/>
                  <a:pt x="1774634" y="1469485"/>
                  <a:pt x="1805818" y="1474998"/>
                </a:cubicBezTo>
                <a:cubicBezTo>
                  <a:pt x="1811394" y="1474582"/>
                  <a:pt x="1816722" y="1475523"/>
                  <a:pt x="1822030" y="1476525"/>
                </a:cubicBezTo>
                <a:lnTo>
                  <a:pt x="1822148" y="1477664"/>
                </a:lnTo>
                <a:cubicBezTo>
                  <a:pt x="2180998" y="1536596"/>
                  <a:pt x="2462037" y="1815167"/>
                  <a:pt x="2512313" y="2165262"/>
                </a:cubicBezTo>
                <a:cubicBezTo>
                  <a:pt x="2512481" y="2165315"/>
                  <a:pt x="2512650" y="2165320"/>
                  <a:pt x="2512819" y="2165325"/>
                </a:cubicBezTo>
                <a:lnTo>
                  <a:pt x="2513359" y="2171962"/>
                </a:lnTo>
                <a:cubicBezTo>
                  <a:pt x="2518416" y="2201969"/>
                  <a:pt x="2520865" y="2232611"/>
                  <a:pt x="2520823" y="2263693"/>
                </a:cubicBezTo>
                <a:cubicBezTo>
                  <a:pt x="2522135" y="2269279"/>
                  <a:pt x="2522194" y="2274903"/>
                  <a:pt x="2522194" y="2280541"/>
                </a:cubicBezTo>
                <a:cubicBezTo>
                  <a:pt x="2522194" y="2284333"/>
                  <a:pt x="2522167" y="2288119"/>
                  <a:pt x="2521601" y="2291891"/>
                </a:cubicBezTo>
                <a:lnTo>
                  <a:pt x="2521102" y="2291858"/>
                </a:lnTo>
                <a:lnTo>
                  <a:pt x="2521076" y="2292349"/>
                </a:lnTo>
                <a:lnTo>
                  <a:pt x="2503957" y="2290736"/>
                </a:lnTo>
                <a:cubicBezTo>
                  <a:pt x="2471583" y="2290213"/>
                  <a:pt x="2439703" y="2287255"/>
                  <a:pt x="2408531" y="2281745"/>
                </a:cubicBezTo>
                <a:cubicBezTo>
                  <a:pt x="2402954" y="2282161"/>
                  <a:pt x="2397625" y="2281220"/>
                  <a:pt x="2392314" y="2280217"/>
                </a:cubicBezTo>
                <a:lnTo>
                  <a:pt x="2392198" y="2279078"/>
                </a:lnTo>
                <a:cubicBezTo>
                  <a:pt x="2033347" y="2220146"/>
                  <a:pt x="1752308" y="1941574"/>
                  <a:pt x="1702032" y="1591480"/>
                </a:cubicBezTo>
                <a:cubicBezTo>
                  <a:pt x="1701865" y="1591427"/>
                  <a:pt x="1701696" y="1591423"/>
                  <a:pt x="1701527" y="1591418"/>
                </a:cubicBezTo>
                <a:lnTo>
                  <a:pt x="1700989" y="1584794"/>
                </a:lnTo>
                <a:cubicBezTo>
                  <a:pt x="1695930" y="1554782"/>
                  <a:pt x="1693479" y="1524133"/>
                  <a:pt x="1693521" y="1493044"/>
                </a:cubicBezTo>
                <a:cubicBezTo>
                  <a:pt x="1692209" y="1487460"/>
                  <a:pt x="1692151" y="1481838"/>
                  <a:pt x="1692151" y="1476202"/>
                </a:cubicBezTo>
                <a:lnTo>
                  <a:pt x="1692745" y="1464852"/>
                </a:lnTo>
                <a:lnTo>
                  <a:pt x="1693243" y="1464884"/>
                </a:lnTo>
                <a:close/>
                <a:moveTo>
                  <a:pt x="1679481" y="1464394"/>
                </a:moveTo>
                <a:lnTo>
                  <a:pt x="1679507" y="1464884"/>
                </a:lnTo>
                <a:lnTo>
                  <a:pt x="1680005" y="1464852"/>
                </a:lnTo>
                <a:lnTo>
                  <a:pt x="1680599" y="1476202"/>
                </a:lnTo>
                <a:cubicBezTo>
                  <a:pt x="1680599" y="1481838"/>
                  <a:pt x="1680540" y="1487460"/>
                  <a:pt x="1679228" y="1493044"/>
                </a:cubicBezTo>
                <a:cubicBezTo>
                  <a:pt x="1679270" y="1524133"/>
                  <a:pt x="1676820" y="1554782"/>
                  <a:pt x="1671761" y="1584794"/>
                </a:cubicBezTo>
                <a:lnTo>
                  <a:pt x="1671223" y="1591418"/>
                </a:lnTo>
                <a:cubicBezTo>
                  <a:pt x="1671053" y="1591423"/>
                  <a:pt x="1670885" y="1591427"/>
                  <a:pt x="1670717" y="1591480"/>
                </a:cubicBezTo>
                <a:cubicBezTo>
                  <a:pt x="1620442" y="1941574"/>
                  <a:pt x="1339403" y="2220146"/>
                  <a:pt x="980552" y="2279078"/>
                </a:cubicBezTo>
                <a:lnTo>
                  <a:pt x="980435" y="2280217"/>
                </a:lnTo>
                <a:cubicBezTo>
                  <a:pt x="975125" y="2281220"/>
                  <a:pt x="969796" y="2282161"/>
                  <a:pt x="964219" y="2281745"/>
                </a:cubicBezTo>
                <a:cubicBezTo>
                  <a:pt x="933047" y="2287255"/>
                  <a:pt x="901167" y="2290213"/>
                  <a:pt x="868792" y="2290736"/>
                </a:cubicBezTo>
                <a:lnTo>
                  <a:pt x="851674" y="2292349"/>
                </a:lnTo>
                <a:lnTo>
                  <a:pt x="851648" y="2291858"/>
                </a:lnTo>
                <a:lnTo>
                  <a:pt x="851149" y="2291891"/>
                </a:lnTo>
                <a:cubicBezTo>
                  <a:pt x="850583" y="2288119"/>
                  <a:pt x="850556" y="2284333"/>
                  <a:pt x="850556" y="2280541"/>
                </a:cubicBezTo>
                <a:cubicBezTo>
                  <a:pt x="850556" y="2274903"/>
                  <a:pt x="850614" y="2269279"/>
                  <a:pt x="851926" y="2263693"/>
                </a:cubicBezTo>
                <a:cubicBezTo>
                  <a:pt x="851884" y="2232611"/>
                  <a:pt x="854334" y="2201969"/>
                  <a:pt x="859390" y="2171962"/>
                </a:cubicBezTo>
                <a:lnTo>
                  <a:pt x="859931" y="2165325"/>
                </a:lnTo>
                <a:cubicBezTo>
                  <a:pt x="860099" y="2165320"/>
                  <a:pt x="860269" y="2165315"/>
                  <a:pt x="860436" y="2165262"/>
                </a:cubicBezTo>
                <a:cubicBezTo>
                  <a:pt x="910713" y="1815167"/>
                  <a:pt x="1191752" y="1536596"/>
                  <a:pt x="1550602" y="1477664"/>
                </a:cubicBezTo>
                <a:lnTo>
                  <a:pt x="1550719" y="1476525"/>
                </a:lnTo>
                <a:cubicBezTo>
                  <a:pt x="1556028" y="1475523"/>
                  <a:pt x="1561356" y="1474582"/>
                  <a:pt x="1566932" y="1474998"/>
                </a:cubicBezTo>
                <a:cubicBezTo>
                  <a:pt x="1598115" y="1469485"/>
                  <a:pt x="1630008" y="1466527"/>
                  <a:pt x="1662393" y="1466004"/>
                </a:cubicBezTo>
                <a:close/>
                <a:moveTo>
                  <a:pt x="1118" y="1464394"/>
                </a:moveTo>
                <a:lnTo>
                  <a:pt x="18205" y="1466004"/>
                </a:lnTo>
                <a:cubicBezTo>
                  <a:pt x="50591" y="1466527"/>
                  <a:pt x="82483" y="1469485"/>
                  <a:pt x="113667" y="1474998"/>
                </a:cubicBezTo>
                <a:cubicBezTo>
                  <a:pt x="119243" y="1474582"/>
                  <a:pt x="124571" y="1475523"/>
                  <a:pt x="129879" y="1476525"/>
                </a:cubicBezTo>
                <a:lnTo>
                  <a:pt x="129997" y="1477664"/>
                </a:lnTo>
                <a:cubicBezTo>
                  <a:pt x="488847" y="1536596"/>
                  <a:pt x="769886" y="1815167"/>
                  <a:pt x="820162" y="2165262"/>
                </a:cubicBezTo>
                <a:cubicBezTo>
                  <a:pt x="820330" y="2165315"/>
                  <a:pt x="820499" y="2165320"/>
                  <a:pt x="820668" y="2165325"/>
                </a:cubicBezTo>
                <a:lnTo>
                  <a:pt x="821208" y="2171962"/>
                </a:lnTo>
                <a:cubicBezTo>
                  <a:pt x="826265" y="2201969"/>
                  <a:pt x="828714" y="2232611"/>
                  <a:pt x="828672" y="2263693"/>
                </a:cubicBezTo>
                <a:cubicBezTo>
                  <a:pt x="829984" y="2269279"/>
                  <a:pt x="830043" y="2274903"/>
                  <a:pt x="830043" y="2280541"/>
                </a:cubicBezTo>
                <a:cubicBezTo>
                  <a:pt x="830043" y="2284333"/>
                  <a:pt x="830016" y="2288119"/>
                  <a:pt x="829450" y="2291891"/>
                </a:cubicBezTo>
                <a:lnTo>
                  <a:pt x="828951" y="2291858"/>
                </a:lnTo>
                <a:lnTo>
                  <a:pt x="828925" y="2292349"/>
                </a:lnTo>
                <a:lnTo>
                  <a:pt x="811806" y="2290736"/>
                </a:lnTo>
                <a:cubicBezTo>
                  <a:pt x="779432" y="2290213"/>
                  <a:pt x="747552" y="2287255"/>
                  <a:pt x="716380" y="2281745"/>
                </a:cubicBezTo>
                <a:cubicBezTo>
                  <a:pt x="710803" y="2282161"/>
                  <a:pt x="705474" y="2281220"/>
                  <a:pt x="700163" y="2280217"/>
                </a:cubicBezTo>
                <a:lnTo>
                  <a:pt x="700047" y="2279078"/>
                </a:lnTo>
                <a:cubicBezTo>
                  <a:pt x="341196" y="2220146"/>
                  <a:pt x="60157" y="1941574"/>
                  <a:pt x="9881" y="1591480"/>
                </a:cubicBezTo>
                <a:cubicBezTo>
                  <a:pt x="9714" y="1591427"/>
                  <a:pt x="9545" y="1591423"/>
                  <a:pt x="9376" y="1591418"/>
                </a:cubicBezTo>
                <a:lnTo>
                  <a:pt x="8837" y="1584794"/>
                </a:lnTo>
                <a:cubicBezTo>
                  <a:pt x="3779" y="1554782"/>
                  <a:pt x="1328" y="1524133"/>
                  <a:pt x="1370" y="1493044"/>
                </a:cubicBezTo>
                <a:cubicBezTo>
                  <a:pt x="58" y="1487460"/>
                  <a:pt x="0" y="1481838"/>
                  <a:pt x="0" y="1476202"/>
                </a:cubicBezTo>
                <a:lnTo>
                  <a:pt x="594" y="1464852"/>
                </a:lnTo>
                <a:lnTo>
                  <a:pt x="1092" y="1464884"/>
                </a:lnTo>
                <a:close/>
                <a:moveTo>
                  <a:pt x="7762529" y="750600"/>
                </a:moveTo>
                <a:cubicBezTo>
                  <a:pt x="7815805" y="1021506"/>
                  <a:pt x="8030648" y="1236303"/>
                  <a:pt x="8305838" y="1295446"/>
                </a:cubicBezTo>
                <a:cubicBezTo>
                  <a:pt x="8252563" y="1024540"/>
                  <a:pt x="8037719" y="809743"/>
                  <a:pt x="7762529" y="750600"/>
                </a:cubicBezTo>
                <a:close/>
                <a:moveTo>
                  <a:pt x="7455280" y="750600"/>
                </a:moveTo>
                <a:cubicBezTo>
                  <a:pt x="7180090" y="809743"/>
                  <a:pt x="6965246" y="1024540"/>
                  <a:pt x="6911971" y="1295446"/>
                </a:cubicBezTo>
                <a:cubicBezTo>
                  <a:pt x="7187161" y="1236303"/>
                  <a:pt x="7402004" y="1021506"/>
                  <a:pt x="7455280" y="750600"/>
                </a:cubicBezTo>
                <a:close/>
                <a:moveTo>
                  <a:pt x="6070378" y="750600"/>
                </a:moveTo>
                <a:cubicBezTo>
                  <a:pt x="6123654" y="1021506"/>
                  <a:pt x="6338497" y="1236303"/>
                  <a:pt x="6613687" y="1295446"/>
                </a:cubicBezTo>
                <a:cubicBezTo>
                  <a:pt x="6560412" y="1024540"/>
                  <a:pt x="6345568" y="809743"/>
                  <a:pt x="6070378" y="750600"/>
                </a:cubicBezTo>
                <a:close/>
                <a:moveTo>
                  <a:pt x="5763129" y="750600"/>
                </a:moveTo>
                <a:cubicBezTo>
                  <a:pt x="5487939" y="809743"/>
                  <a:pt x="5273095" y="1024540"/>
                  <a:pt x="5219820" y="1295446"/>
                </a:cubicBezTo>
                <a:cubicBezTo>
                  <a:pt x="5495010" y="1236303"/>
                  <a:pt x="5709853" y="1021506"/>
                  <a:pt x="5763129" y="750600"/>
                </a:cubicBezTo>
                <a:close/>
                <a:moveTo>
                  <a:pt x="4378227" y="750600"/>
                </a:moveTo>
                <a:cubicBezTo>
                  <a:pt x="4431503" y="1021506"/>
                  <a:pt x="4646346" y="1236303"/>
                  <a:pt x="4921536" y="1295446"/>
                </a:cubicBezTo>
                <a:cubicBezTo>
                  <a:pt x="4868261" y="1024540"/>
                  <a:pt x="4653417" y="809743"/>
                  <a:pt x="4378227" y="750600"/>
                </a:cubicBezTo>
                <a:close/>
                <a:moveTo>
                  <a:pt x="4070978" y="750600"/>
                </a:moveTo>
                <a:cubicBezTo>
                  <a:pt x="3795788" y="809743"/>
                  <a:pt x="3580944" y="1024540"/>
                  <a:pt x="3527669" y="1295446"/>
                </a:cubicBezTo>
                <a:cubicBezTo>
                  <a:pt x="3802859" y="1236303"/>
                  <a:pt x="4017702" y="1021506"/>
                  <a:pt x="4070978" y="750600"/>
                </a:cubicBezTo>
                <a:close/>
                <a:moveTo>
                  <a:pt x="2686076" y="750600"/>
                </a:moveTo>
                <a:cubicBezTo>
                  <a:pt x="2739352" y="1021506"/>
                  <a:pt x="2954195" y="1236303"/>
                  <a:pt x="3229385" y="1295446"/>
                </a:cubicBezTo>
                <a:cubicBezTo>
                  <a:pt x="3176110" y="1024540"/>
                  <a:pt x="2961266" y="809743"/>
                  <a:pt x="2686076" y="750600"/>
                </a:cubicBezTo>
                <a:close/>
                <a:moveTo>
                  <a:pt x="2378827" y="750600"/>
                </a:moveTo>
                <a:cubicBezTo>
                  <a:pt x="2103637" y="809743"/>
                  <a:pt x="1888793" y="1024540"/>
                  <a:pt x="1835518" y="1295446"/>
                </a:cubicBezTo>
                <a:cubicBezTo>
                  <a:pt x="2110708" y="1236303"/>
                  <a:pt x="2325551" y="1021506"/>
                  <a:pt x="2378827" y="750600"/>
                </a:cubicBezTo>
                <a:close/>
                <a:moveTo>
                  <a:pt x="993925" y="750600"/>
                </a:moveTo>
                <a:cubicBezTo>
                  <a:pt x="1047201" y="1021506"/>
                  <a:pt x="1262044" y="1236303"/>
                  <a:pt x="1537234" y="1295446"/>
                </a:cubicBezTo>
                <a:cubicBezTo>
                  <a:pt x="1483959" y="1024540"/>
                  <a:pt x="1269115" y="809743"/>
                  <a:pt x="993925" y="750600"/>
                </a:cubicBezTo>
                <a:close/>
                <a:moveTo>
                  <a:pt x="686676" y="750600"/>
                </a:moveTo>
                <a:cubicBezTo>
                  <a:pt x="411486" y="809743"/>
                  <a:pt x="196642" y="1024540"/>
                  <a:pt x="143367" y="1295446"/>
                </a:cubicBezTo>
                <a:cubicBezTo>
                  <a:pt x="418557" y="1236303"/>
                  <a:pt x="633400" y="1021506"/>
                  <a:pt x="686676" y="750600"/>
                </a:cubicBezTo>
                <a:close/>
                <a:moveTo>
                  <a:pt x="9139239" y="624486"/>
                </a:moveTo>
                <a:lnTo>
                  <a:pt x="9139239" y="752995"/>
                </a:lnTo>
                <a:lnTo>
                  <a:pt x="9047261" y="779881"/>
                </a:lnTo>
                <a:cubicBezTo>
                  <a:pt x="8821055" y="864319"/>
                  <a:pt x="8650738" y="1058403"/>
                  <a:pt x="8604122" y="1295446"/>
                </a:cubicBezTo>
                <a:cubicBezTo>
                  <a:pt x="8844913" y="1243696"/>
                  <a:pt x="9039501" y="1072773"/>
                  <a:pt x="9120077" y="849365"/>
                </a:cubicBezTo>
                <a:lnTo>
                  <a:pt x="9139239" y="780178"/>
                </a:lnTo>
                <a:lnTo>
                  <a:pt x="9139239" y="1085737"/>
                </a:lnTo>
                <a:lnTo>
                  <a:pt x="9135069" y="1092549"/>
                </a:lnTo>
                <a:cubicBezTo>
                  <a:pt x="9008919" y="1266178"/>
                  <a:pt x="8815033" y="1389778"/>
                  <a:pt x="8590751" y="1426902"/>
                </a:cubicBezTo>
                <a:lnTo>
                  <a:pt x="8590635" y="1428050"/>
                </a:lnTo>
                <a:cubicBezTo>
                  <a:pt x="8585324" y="1429061"/>
                  <a:pt x="8579995" y="1430009"/>
                  <a:pt x="8574418" y="1429590"/>
                </a:cubicBezTo>
                <a:cubicBezTo>
                  <a:pt x="8543246" y="1435144"/>
                  <a:pt x="8511366" y="1438125"/>
                  <a:pt x="8478991" y="1438652"/>
                </a:cubicBezTo>
                <a:lnTo>
                  <a:pt x="8461873" y="1440278"/>
                </a:lnTo>
                <a:lnTo>
                  <a:pt x="8461847" y="1439783"/>
                </a:lnTo>
                <a:lnTo>
                  <a:pt x="8461348" y="1439816"/>
                </a:lnTo>
                <a:cubicBezTo>
                  <a:pt x="8460782" y="1436014"/>
                  <a:pt x="8460755" y="1432198"/>
                  <a:pt x="8460755" y="1428376"/>
                </a:cubicBezTo>
                <a:cubicBezTo>
                  <a:pt x="8460755" y="1422694"/>
                  <a:pt x="8460814" y="1417025"/>
                  <a:pt x="8462126" y="1411395"/>
                </a:cubicBezTo>
                <a:cubicBezTo>
                  <a:pt x="8462083" y="1380067"/>
                  <a:pt x="8464533" y="1349182"/>
                  <a:pt x="8469590" y="1318938"/>
                </a:cubicBezTo>
                <a:lnTo>
                  <a:pt x="8470130" y="1312248"/>
                </a:lnTo>
                <a:cubicBezTo>
                  <a:pt x="8470299" y="1312243"/>
                  <a:pt x="8470468" y="1312238"/>
                  <a:pt x="8470636" y="1312185"/>
                </a:cubicBezTo>
                <a:cubicBezTo>
                  <a:pt x="8514628" y="1003427"/>
                  <a:pt x="8735297" y="749863"/>
                  <a:pt x="9030178" y="651504"/>
                </a:cubicBezTo>
                <a:close/>
                <a:moveTo>
                  <a:pt x="7620280" y="605769"/>
                </a:moveTo>
                <a:lnTo>
                  <a:pt x="7637367" y="607392"/>
                </a:lnTo>
                <a:cubicBezTo>
                  <a:pt x="7669753" y="607919"/>
                  <a:pt x="7701646" y="610900"/>
                  <a:pt x="7732829" y="616457"/>
                </a:cubicBezTo>
                <a:cubicBezTo>
                  <a:pt x="7738405" y="616038"/>
                  <a:pt x="7743733" y="616986"/>
                  <a:pt x="7749042" y="617996"/>
                </a:cubicBezTo>
                <a:lnTo>
                  <a:pt x="7749159" y="619144"/>
                </a:lnTo>
                <a:cubicBezTo>
                  <a:pt x="8108009" y="678542"/>
                  <a:pt x="8389048" y="959319"/>
                  <a:pt x="8439324" y="1312185"/>
                </a:cubicBezTo>
                <a:cubicBezTo>
                  <a:pt x="8439492" y="1312238"/>
                  <a:pt x="8439661" y="1312243"/>
                  <a:pt x="8439830" y="1312248"/>
                </a:cubicBezTo>
                <a:lnTo>
                  <a:pt x="8440370" y="1318938"/>
                </a:lnTo>
                <a:cubicBezTo>
                  <a:pt x="8445427" y="1349182"/>
                  <a:pt x="8447877" y="1380067"/>
                  <a:pt x="8447834" y="1411395"/>
                </a:cubicBezTo>
                <a:cubicBezTo>
                  <a:pt x="8449146" y="1417025"/>
                  <a:pt x="8449205" y="1422694"/>
                  <a:pt x="8449205" y="1428376"/>
                </a:cubicBezTo>
                <a:cubicBezTo>
                  <a:pt x="8449205" y="1432198"/>
                  <a:pt x="8449178" y="1436014"/>
                  <a:pt x="8448612" y="1439816"/>
                </a:cubicBezTo>
                <a:lnTo>
                  <a:pt x="8448113" y="1439783"/>
                </a:lnTo>
                <a:lnTo>
                  <a:pt x="8448087" y="1440278"/>
                </a:lnTo>
                <a:lnTo>
                  <a:pt x="8430969" y="1438652"/>
                </a:lnTo>
                <a:cubicBezTo>
                  <a:pt x="8398594" y="1438125"/>
                  <a:pt x="8366714" y="1435144"/>
                  <a:pt x="8335542" y="1429590"/>
                </a:cubicBezTo>
                <a:cubicBezTo>
                  <a:pt x="8329965" y="1430009"/>
                  <a:pt x="8324636" y="1429061"/>
                  <a:pt x="8319325" y="1428050"/>
                </a:cubicBezTo>
                <a:lnTo>
                  <a:pt x="8319209" y="1426902"/>
                </a:lnTo>
                <a:cubicBezTo>
                  <a:pt x="7960358" y="1367503"/>
                  <a:pt x="7679319" y="1086726"/>
                  <a:pt x="7629044" y="733861"/>
                </a:cubicBezTo>
                <a:cubicBezTo>
                  <a:pt x="7628876" y="733808"/>
                  <a:pt x="7628708" y="733803"/>
                  <a:pt x="7628538" y="733798"/>
                </a:cubicBezTo>
                <a:lnTo>
                  <a:pt x="7628000" y="727122"/>
                </a:lnTo>
                <a:cubicBezTo>
                  <a:pt x="7622941" y="696872"/>
                  <a:pt x="7620490" y="665981"/>
                  <a:pt x="7620533" y="634646"/>
                </a:cubicBezTo>
                <a:cubicBezTo>
                  <a:pt x="7619221" y="629018"/>
                  <a:pt x="7619162" y="623351"/>
                  <a:pt x="7619162" y="617670"/>
                </a:cubicBezTo>
                <a:lnTo>
                  <a:pt x="7619756" y="606230"/>
                </a:lnTo>
                <a:lnTo>
                  <a:pt x="7620254" y="606263"/>
                </a:lnTo>
                <a:close/>
                <a:moveTo>
                  <a:pt x="7597529" y="605769"/>
                </a:moveTo>
                <a:lnTo>
                  <a:pt x="7597555" y="606263"/>
                </a:lnTo>
                <a:lnTo>
                  <a:pt x="7598053" y="606230"/>
                </a:lnTo>
                <a:lnTo>
                  <a:pt x="7598647" y="617670"/>
                </a:lnTo>
                <a:cubicBezTo>
                  <a:pt x="7598647" y="623351"/>
                  <a:pt x="7598588" y="629018"/>
                  <a:pt x="7597276" y="634646"/>
                </a:cubicBezTo>
                <a:cubicBezTo>
                  <a:pt x="7597319" y="665981"/>
                  <a:pt x="7594868" y="696872"/>
                  <a:pt x="7589809" y="727122"/>
                </a:cubicBezTo>
                <a:lnTo>
                  <a:pt x="7589271" y="733798"/>
                </a:lnTo>
                <a:cubicBezTo>
                  <a:pt x="7589101" y="733803"/>
                  <a:pt x="7588933" y="733808"/>
                  <a:pt x="7588765" y="733861"/>
                </a:cubicBezTo>
                <a:cubicBezTo>
                  <a:pt x="7538490" y="1086726"/>
                  <a:pt x="7257451" y="1367503"/>
                  <a:pt x="6898600" y="1426902"/>
                </a:cubicBezTo>
                <a:lnTo>
                  <a:pt x="6898484" y="1428050"/>
                </a:lnTo>
                <a:cubicBezTo>
                  <a:pt x="6893173" y="1429061"/>
                  <a:pt x="6887844" y="1430009"/>
                  <a:pt x="6882267" y="1429590"/>
                </a:cubicBezTo>
                <a:cubicBezTo>
                  <a:pt x="6851095" y="1435144"/>
                  <a:pt x="6819215" y="1438125"/>
                  <a:pt x="6786841" y="1438652"/>
                </a:cubicBezTo>
                <a:lnTo>
                  <a:pt x="6769722" y="1440278"/>
                </a:lnTo>
                <a:lnTo>
                  <a:pt x="6769696" y="1439783"/>
                </a:lnTo>
                <a:lnTo>
                  <a:pt x="6769197" y="1439816"/>
                </a:lnTo>
                <a:cubicBezTo>
                  <a:pt x="6768631" y="1436014"/>
                  <a:pt x="6768604" y="1432198"/>
                  <a:pt x="6768604" y="1428376"/>
                </a:cubicBezTo>
                <a:cubicBezTo>
                  <a:pt x="6768604" y="1422694"/>
                  <a:pt x="6768663" y="1417025"/>
                  <a:pt x="6769975" y="1411395"/>
                </a:cubicBezTo>
                <a:cubicBezTo>
                  <a:pt x="6769933" y="1380067"/>
                  <a:pt x="6772382" y="1349182"/>
                  <a:pt x="6777439" y="1318938"/>
                </a:cubicBezTo>
                <a:lnTo>
                  <a:pt x="6777979" y="1312248"/>
                </a:lnTo>
                <a:cubicBezTo>
                  <a:pt x="6778148" y="1312243"/>
                  <a:pt x="6778317" y="1312238"/>
                  <a:pt x="6778485" y="1312185"/>
                </a:cubicBezTo>
                <a:cubicBezTo>
                  <a:pt x="6828761" y="959319"/>
                  <a:pt x="7109800" y="678542"/>
                  <a:pt x="7468650" y="619144"/>
                </a:cubicBezTo>
                <a:lnTo>
                  <a:pt x="7468767" y="617996"/>
                </a:lnTo>
                <a:cubicBezTo>
                  <a:pt x="7474076" y="616986"/>
                  <a:pt x="7479404" y="616038"/>
                  <a:pt x="7484980" y="616457"/>
                </a:cubicBezTo>
                <a:cubicBezTo>
                  <a:pt x="7516163" y="610900"/>
                  <a:pt x="7548056" y="607919"/>
                  <a:pt x="7580442" y="607392"/>
                </a:cubicBezTo>
                <a:close/>
                <a:moveTo>
                  <a:pt x="5928129" y="605769"/>
                </a:moveTo>
                <a:lnTo>
                  <a:pt x="5945217" y="607392"/>
                </a:lnTo>
                <a:cubicBezTo>
                  <a:pt x="5977602" y="607919"/>
                  <a:pt x="6009495" y="610900"/>
                  <a:pt x="6040678" y="616457"/>
                </a:cubicBezTo>
                <a:cubicBezTo>
                  <a:pt x="6046254" y="616038"/>
                  <a:pt x="6051582" y="616986"/>
                  <a:pt x="6056891" y="617996"/>
                </a:cubicBezTo>
                <a:lnTo>
                  <a:pt x="6057008" y="619144"/>
                </a:lnTo>
                <a:cubicBezTo>
                  <a:pt x="6415858" y="678542"/>
                  <a:pt x="6696897" y="959319"/>
                  <a:pt x="6747174" y="1312185"/>
                </a:cubicBezTo>
                <a:cubicBezTo>
                  <a:pt x="6747341" y="1312238"/>
                  <a:pt x="6747511" y="1312243"/>
                  <a:pt x="6747679" y="1312248"/>
                </a:cubicBezTo>
                <a:lnTo>
                  <a:pt x="6748220" y="1318938"/>
                </a:lnTo>
                <a:cubicBezTo>
                  <a:pt x="6753276" y="1349182"/>
                  <a:pt x="6755726" y="1380067"/>
                  <a:pt x="6755684" y="1411395"/>
                </a:cubicBezTo>
                <a:cubicBezTo>
                  <a:pt x="6756996" y="1417025"/>
                  <a:pt x="6757054" y="1422694"/>
                  <a:pt x="6757054" y="1428376"/>
                </a:cubicBezTo>
                <a:cubicBezTo>
                  <a:pt x="6757054" y="1432198"/>
                  <a:pt x="6757027" y="1436014"/>
                  <a:pt x="6756461" y="1439816"/>
                </a:cubicBezTo>
                <a:lnTo>
                  <a:pt x="6755962" y="1439783"/>
                </a:lnTo>
                <a:lnTo>
                  <a:pt x="6755936" y="1440278"/>
                </a:lnTo>
                <a:lnTo>
                  <a:pt x="6738818" y="1438652"/>
                </a:lnTo>
                <a:cubicBezTo>
                  <a:pt x="6706444" y="1438125"/>
                  <a:pt x="6674563" y="1435144"/>
                  <a:pt x="6643391" y="1429590"/>
                </a:cubicBezTo>
                <a:cubicBezTo>
                  <a:pt x="6637814" y="1430009"/>
                  <a:pt x="6632485" y="1429061"/>
                  <a:pt x="6627175" y="1428050"/>
                </a:cubicBezTo>
                <a:lnTo>
                  <a:pt x="6627059" y="1426902"/>
                </a:lnTo>
                <a:cubicBezTo>
                  <a:pt x="6268207" y="1367503"/>
                  <a:pt x="5987168" y="1086726"/>
                  <a:pt x="5936893" y="733861"/>
                </a:cubicBezTo>
                <a:cubicBezTo>
                  <a:pt x="5936725" y="733808"/>
                  <a:pt x="5936557" y="733803"/>
                  <a:pt x="5936387" y="733798"/>
                </a:cubicBezTo>
                <a:lnTo>
                  <a:pt x="5935849" y="727122"/>
                </a:lnTo>
                <a:cubicBezTo>
                  <a:pt x="5930790" y="696872"/>
                  <a:pt x="5928340" y="665981"/>
                  <a:pt x="5928382" y="634646"/>
                </a:cubicBezTo>
                <a:cubicBezTo>
                  <a:pt x="5927070" y="629018"/>
                  <a:pt x="5927011" y="623351"/>
                  <a:pt x="5927011" y="617670"/>
                </a:cubicBezTo>
                <a:lnTo>
                  <a:pt x="5927605" y="606230"/>
                </a:lnTo>
                <a:lnTo>
                  <a:pt x="5928103" y="606263"/>
                </a:lnTo>
                <a:close/>
                <a:moveTo>
                  <a:pt x="5905378" y="605769"/>
                </a:moveTo>
                <a:lnTo>
                  <a:pt x="5905404" y="606263"/>
                </a:lnTo>
                <a:lnTo>
                  <a:pt x="5905902" y="606230"/>
                </a:lnTo>
                <a:lnTo>
                  <a:pt x="5906496" y="617670"/>
                </a:lnTo>
                <a:cubicBezTo>
                  <a:pt x="5906496" y="623351"/>
                  <a:pt x="5906438" y="629018"/>
                  <a:pt x="5905126" y="634646"/>
                </a:cubicBezTo>
                <a:cubicBezTo>
                  <a:pt x="5905168" y="665981"/>
                  <a:pt x="5902717" y="696872"/>
                  <a:pt x="5897659" y="727122"/>
                </a:cubicBezTo>
                <a:lnTo>
                  <a:pt x="5897120" y="733798"/>
                </a:lnTo>
                <a:cubicBezTo>
                  <a:pt x="5896951" y="733803"/>
                  <a:pt x="5896782" y="733808"/>
                  <a:pt x="5896615" y="733861"/>
                </a:cubicBezTo>
                <a:cubicBezTo>
                  <a:pt x="5846339" y="1086726"/>
                  <a:pt x="5565300" y="1367503"/>
                  <a:pt x="5206449" y="1426902"/>
                </a:cubicBezTo>
                <a:lnTo>
                  <a:pt x="5206334" y="1428050"/>
                </a:lnTo>
                <a:cubicBezTo>
                  <a:pt x="5201022" y="1429061"/>
                  <a:pt x="5195693" y="1430009"/>
                  <a:pt x="5190116" y="1429590"/>
                </a:cubicBezTo>
                <a:cubicBezTo>
                  <a:pt x="5158944" y="1435144"/>
                  <a:pt x="5127065" y="1438125"/>
                  <a:pt x="5094690" y="1438652"/>
                </a:cubicBezTo>
                <a:lnTo>
                  <a:pt x="5077571" y="1440278"/>
                </a:lnTo>
                <a:lnTo>
                  <a:pt x="5077545" y="1439783"/>
                </a:lnTo>
                <a:lnTo>
                  <a:pt x="5077046" y="1439816"/>
                </a:lnTo>
                <a:cubicBezTo>
                  <a:pt x="5076480" y="1436014"/>
                  <a:pt x="5076453" y="1432198"/>
                  <a:pt x="5076453" y="1428376"/>
                </a:cubicBezTo>
                <a:cubicBezTo>
                  <a:pt x="5076453" y="1422694"/>
                  <a:pt x="5076512" y="1417025"/>
                  <a:pt x="5077824" y="1411395"/>
                </a:cubicBezTo>
                <a:cubicBezTo>
                  <a:pt x="5077782" y="1380067"/>
                  <a:pt x="5080231" y="1349182"/>
                  <a:pt x="5085288" y="1318938"/>
                </a:cubicBezTo>
                <a:lnTo>
                  <a:pt x="5085828" y="1312248"/>
                </a:lnTo>
                <a:cubicBezTo>
                  <a:pt x="5085997" y="1312243"/>
                  <a:pt x="5086166" y="1312238"/>
                  <a:pt x="5086334" y="1312185"/>
                </a:cubicBezTo>
                <a:cubicBezTo>
                  <a:pt x="5136610" y="959319"/>
                  <a:pt x="5417649" y="678542"/>
                  <a:pt x="5776501" y="619144"/>
                </a:cubicBezTo>
                <a:lnTo>
                  <a:pt x="5776617" y="617996"/>
                </a:lnTo>
                <a:cubicBezTo>
                  <a:pt x="5781926" y="616986"/>
                  <a:pt x="5787253" y="616038"/>
                  <a:pt x="5792829" y="616457"/>
                </a:cubicBezTo>
                <a:cubicBezTo>
                  <a:pt x="5824013" y="610900"/>
                  <a:pt x="5855905" y="607919"/>
                  <a:pt x="5888291" y="607392"/>
                </a:cubicBezTo>
                <a:close/>
                <a:moveTo>
                  <a:pt x="4235979" y="605769"/>
                </a:moveTo>
                <a:lnTo>
                  <a:pt x="4253065" y="607392"/>
                </a:lnTo>
                <a:cubicBezTo>
                  <a:pt x="4285451" y="607919"/>
                  <a:pt x="4317343" y="610900"/>
                  <a:pt x="4348528" y="616457"/>
                </a:cubicBezTo>
                <a:cubicBezTo>
                  <a:pt x="4354104" y="616038"/>
                  <a:pt x="4359431" y="616986"/>
                  <a:pt x="4364739" y="617996"/>
                </a:cubicBezTo>
                <a:lnTo>
                  <a:pt x="4364856" y="619144"/>
                </a:lnTo>
                <a:cubicBezTo>
                  <a:pt x="4723707" y="678542"/>
                  <a:pt x="5004746" y="959319"/>
                  <a:pt x="5055022" y="1312185"/>
                </a:cubicBezTo>
                <a:cubicBezTo>
                  <a:pt x="5055190" y="1312238"/>
                  <a:pt x="5055359" y="1312243"/>
                  <a:pt x="5055528" y="1312248"/>
                </a:cubicBezTo>
                <a:lnTo>
                  <a:pt x="5056068" y="1318938"/>
                </a:lnTo>
                <a:cubicBezTo>
                  <a:pt x="5061125" y="1349182"/>
                  <a:pt x="5063574" y="1380067"/>
                  <a:pt x="5063532" y="1411395"/>
                </a:cubicBezTo>
                <a:cubicBezTo>
                  <a:pt x="5064844" y="1417025"/>
                  <a:pt x="5064903" y="1422694"/>
                  <a:pt x="5064903" y="1428376"/>
                </a:cubicBezTo>
                <a:cubicBezTo>
                  <a:pt x="5064903" y="1432198"/>
                  <a:pt x="5064876" y="1436014"/>
                  <a:pt x="5064310" y="1439816"/>
                </a:cubicBezTo>
                <a:lnTo>
                  <a:pt x="5063811" y="1439783"/>
                </a:lnTo>
                <a:lnTo>
                  <a:pt x="5063785" y="1440278"/>
                </a:lnTo>
                <a:lnTo>
                  <a:pt x="5046666" y="1438652"/>
                </a:lnTo>
                <a:cubicBezTo>
                  <a:pt x="5014292" y="1438125"/>
                  <a:pt x="4982412" y="1435144"/>
                  <a:pt x="4951241" y="1429590"/>
                </a:cubicBezTo>
                <a:cubicBezTo>
                  <a:pt x="4945663" y="1430009"/>
                  <a:pt x="4940334" y="1429061"/>
                  <a:pt x="4935023" y="1428050"/>
                </a:cubicBezTo>
                <a:lnTo>
                  <a:pt x="4934907" y="1426902"/>
                </a:lnTo>
                <a:cubicBezTo>
                  <a:pt x="4576056" y="1367503"/>
                  <a:pt x="4295017" y="1086726"/>
                  <a:pt x="4244741" y="733861"/>
                </a:cubicBezTo>
                <a:cubicBezTo>
                  <a:pt x="4244574" y="733808"/>
                  <a:pt x="4244405" y="733803"/>
                  <a:pt x="4244236" y="733798"/>
                </a:cubicBezTo>
                <a:lnTo>
                  <a:pt x="4243697" y="727122"/>
                </a:lnTo>
                <a:cubicBezTo>
                  <a:pt x="4238639" y="696872"/>
                  <a:pt x="4236188" y="665981"/>
                  <a:pt x="4236230" y="634646"/>
                </a:cubicBezTo>
                <a:cubicBezTo>
                  <a:pt x="4234918" y="629018"/>
                  <a:pt x="4234860" y="623351"/>
                  <a:pt x="4234860" y="617670"/>
                </a:cubicBezTo>
                <a:lnTo>
                  <a:pt x="4235454" y="606230"/>
                </a:lnTo>
                <a:lnTo>
                  <a:pt x="4235952" y="606263"/>
                </a:lnTo>
                <a:close/>
                <a:moveTo>
                  <a:pt x="4213227" y="605769"/>
                </a:moveTo>
                <a:lnTo>
                  <a:pt x="4213253" y="606263"/>
                </a:lnTo>
                <a:lnTo>
                  <a:pt x="4213751" y="606230"/>
                </a:lnTo>
                <a:lnTo>
                  <a:pt x="4214345" y="617670"/>
                </a:lnTo>
                <a:cubicBezTo>
                  <a:pt x="4214345" y="623351"/>
                  <a:pt x="4214286" y="629018"/>
                  <a:pt x="4212974" y="634646"/>
                </a:cubicBezTo>
                <a:cubicBezTo>
                  <a:pt x="4213016" y="665981"/>
                  <a:pt x="4210566" y="696872"/>
                  <a:pt x="4205507" y="727122"/>
                </a:cubicBezTo>
                <a:lnTo>
                  <a:pt x="4204969" y="733798"/>
                </a:lnTo>
                <a:cubicBezTo>
                  <a:pt x="4204799" y="733803"/>
                  <a:pt x="4204631" y="733808"/>
                  <a:pt x="4204463" y="733861"/>
                </a:cubicBezTo>
                <a:cubicBezTo>
                  <a:pt x="4154188" y="1086726"/>
                  <a:pt x="3873149" y="1367503"/>
                  <a:pt x="3514297" y="1426902"/>
                </a:cubicBezTo>
                <a:lnTo>
                  <a:pt x="3514181" y="1428050"/>
                </a:lnTo>
                <a:cubicBezTo>
                  <a:pt x="3508871" y="1429061"/>
                  <a:pt x="3503542" y="1430009"/>
                  <a:pt x="3497965" y="1429590"/>
                </a:cubicBezTo>
                <a:cubicBezTo>
                  <a:pt x="3466793" y="1435144"/>
                  <a:pt x="3434912" y="1438125"/>
                  <a:pt x="3402538" y="1438652"/>
                </a:cubicBezTo>
                <a:lnTo>
                  <a:pt x="3385420" y="1440278"/>
                </a:lnTo>
                <a:lnTo>
                  <a:pt x="3385394" y="1439783"/>
                </a:lnTo>
                <a:lnTo>
                  <a:pt x="3384895" y="1439816"/>
                </a:lnTo>
                <a:cubicBezTo>
                  <a:pt x="3384329" y="1436014"/>
                  <a:pt x="3384302" y="1432198"/>
                  <a:pt x="3384302" y="1428376"/>
                </a:cubicBezTo>
                <a:cubicBezTo>
                  <a:pt x="3384302" y="1422694"/>
                  <a:pt x="3384360" y="1417025"/>
                  <a:pt x="3385672" y="1411395"/>
                </a:cubicBezTo>
                <a:cubicBezTo>
                  <a:pt x="3385630" y="1380067"/>
                  <a:pt x="3388080" y="1349182"/>
                  <a:pt x="3393136" y="1318938"/>
                </a:cubicBezTo>
                <a:lnTo>
                  <a:pt x="3393677" y="1312248"/>
                </a:lnTo>
                <a:cubicBezTo>
                  <a:pt x="3393845" y="1312243"/>
                  <a:pt x="3394015" y="1312238"/>
                  <a:pt x="3394182" y="1312185"/>
                </a:cubicBezTo>
                <a:cubicBezTo>
                  <a:pt x="3444459" y="959319"/>
                  <a:pt x="3725498" y="678542"/>
                  <a:pt x="4084348" y="619144"/>
                </a:cubicBezTo>
                <a:lnTo>
                  <a:pt x="4084465" y="617996"/>
                </a:lnTo>
                <a:cubicBezTo>
                  <a:pt x="4089774" y="616986"/>
                  <a:pt x="4095102" y="616038"/>
                  <a:pt x="4100678" y="616457"/>
                </a:cubicBezTo>
                <a:cubicBezTo>
                  <a:pt x="4131861" y="610900"/>
                  <a:pt x="4163754" y="607919"/>
                  <a:pt x="4196139" y="607392"/>
                </a:cubicBezTo>
                <a:close/>
                <a:moveTo>
                  <a:pt x="2543827" y="605769"/>
                </a:moveTo>
                <a:lnTo>
                  <a:pt x="2560914" y="607392"/>
                </a:lnTo>
                <a:cubicBezTo>
                  <a:pt x="2593300" y="607919"/>
                  <a:pt x="2625192" y="610900"/>
                  <a:pt x="2656376" y="616457"/>
                </a:cubicBezTo>
                <a:cubicBezTo>
                  <a:pt x="2661952" y="616038"/>
                  <a:pt x="2667280" y="616986"/>
                  <a:pt x="2672588" y="617996"/>
                </a:cubicBezTo>
                <a:lnTo>
                  <a:pt x="2672706" y="619144"/>
                </a:lnTo>
                <a:cubicBezTo>
                  <a:pt x="3031556" y="678542"/>
                  <a:pt x="3312595" y="959319"/>
                  <a:pt x="3362871" y="1312185"/>
                </a:cubicBezTo>
                <a:cubicBezTo>
                  <a:pt x="3363039" y="1312238"/>
                  <a:pt x="3363208" y="1312243"/>
                  <a:pt x="3363377" y="1312248"/>
                </a:cubicBezTo>
                <a:lnTo>
                  <a:pt x="3363917" y="1318938"/>
                </a:lnTo>
                <a:cubicBezTo>
                  <a:pt x="3368974" y="1349182"/>
                  <a:pt x="3371423" y="1380067"/>
                  <a:pt x="3371381" y="1411395"/>
                </a:cubicBezTo>
                <a:cubicBezTo>
                  <a:pt x="3372693" y="1417025"/>
                  <a:pt x="3372752" y="1422694"/>
                  <a:pt x="3372752" y="1428376"/>
                </a:cubicBezTo>
                <a:cubicBezTo>
                  <a:pt x="3372752" y="1432198"/>
                  <a:pt x="3372725" y="1436014"/>
                  <a:pt x="3372159" y="1439816"/>
                </a:cubicBezTo>
                <a:lnTo>
                  <a:pt x="3371660" y="1439783"/>
                </a:lnTo>
                <a:lnTo>
                  <a:pt x="3371634" y="1440278"/>
                </a:lnTo>
                <a:lnTo>
                  <a:pt x="3354515" y="1438652"/>
                </a:lnTo>
                <a:cubicBezTo>
                  <a:pt x="3322141" y="1438125"/>
                  <a:pt x="3290261" y="1435144"/>
                  <a:pt x="3259089" y="1429590"/>
                </a:cubicBezTo>
                <a:cubicBezTo>
                  <a:pt x="3253512" y="1430009"/>
                  <a:pt x="3248183" y="1429061"/>
                  <a:pt x="3242872" y="1428050"/>
                </a:cubicBezTo>
                <a:lnTo>
                  <a:pt x="3242756" y="1426902"/>
                </a:lnTo>
                <a:cubicBezTo>
                  <a:pt x="2883905" y="1367503"/>
                  <a:pt x="2602866" y="1086726"/>
                  <a:pt x="2552590" y="733861"/>
                </a:cubicBezTo>
                <a:cubicBezTo>
                  <a:pt x="2552423" y="733808"/>
                  <a:pt x="2552254" y="733803"/>
                  <a:pt x="2552085" y="733798"/>
                </a:cubicBezTo>
                <a:lnTo>
                  <a:pt x="2551547" y="727122"/>
                </a:lnTo>
                <a:cubicBezTo>
                  <a:pt x="2546488" y="696872"/>
                  <a:pt x="2544037" y="665981"/>
                  <a:pt x="2544079" y="634646"/>
                </a:cubicBezTo>
                <a:cubicBezTo>
                  <a:pt x="2542767" y="629018"/>
                  <a:pt x="2542709" y="623351"/>
                  <a:pt x="2542709" y="617670"/>
                </a:cubicBezTo>
                <a:lnTo>
                  <a:pt x="2543303" y="606230"/>
                </a:lnTo>
                <a:lnTo>
                  <a:pt x="2543801" y="606263"/>
                </a:lnTo>
                <a:close/>
                <a:moveTo>
                  <a:pt x="2521076" y="605769"/>
                </a:moveTo>
                <a:lnTo>
                  <a:pt x="2521102" y="606263"/>
                </a:lnTo>
                <a:lnTo>
                  <a:pt x="2521600" y="606230"/>
                </a:lnTo>
                <a:lnTo>
                  <a:pt x="2522194" y="617670"/>
                </a:lnTo>
                <a:cubicBezTo>
                  <a:pt x="2522194" y="623351"/>
                  <a:pt x="2522135" y="629018"/>
                  <a:pt x="2520823" y="634646"/>
                </a:cubicBezTo>
                <a:cubicBezTo>
                  <a:pt x="2520865" y="665981"/>
                  <a:pt x="2518415" y="696872"/>
                  <a:pt x="2513356" y="727122"/>
                </a:cubicBezTo>
                <a:lnTo>
                  <a:pt x="2512818" y="733798"/>
                </a:lnTo>
                <a:cubicBezTo>
                  <a:pt x="2512648" y="733803"/>
                  <a:pt x="2512480" y="733808"/>
                  <a:pt x="2512312" y="733861"/>
                </a:cubicBezTo>
                <a:cubicBezTo>
                  <a:pt x="2462037" y="1086726"/>
                  <a:pt x="2180998" y="1367503"/>
                  <a:pt x="1822147" y="1426902"/>
                </a:cubicBezTo>
                <a:lnTo>
                  <a:pt x="1822030" y="1428050"/>
                </a:lnTo>
                <a:cubicBezTo>
                  <a:pt x="1816720" y="1429061"/>
                  <a:pt x="1811391" y="1430009"/>
                  <a:pt x="1805814" y="1429590"/>
                </a:cubicBezTo>
                <a:cubicBezTo>
                  <a:pt x="1774642" y="1435144"/>
                  <a:pt x="1742762" y="1438125"/>
                  <a:pt x="1710387" y="1438652"/>
                </a:cubicBezTo>
                <a:lnTo>
                  <a:pt x="1693269" y="1440278"/>
                </a:lnTo>
                <a:lnTo>
                  <a:pt x="1693243" y="1439783"/>
                </a:lnTo>
                <a:lnTo>
                  <a:pt x="1692744" y="1439816"/>
                </a:lnTo>
                <a:cubicBezTo>
                  <a:pt x="1692178" y="1436014"/>
                  <a:pt x="1692151" y="1432198"/>
                  <a:pt x="1692151" y="1428376"/>
                </a:cubicBezTo>
                <a:cubicBezTo>
                  <a:pt x="1692151" y="1422694"/>
                  <a:pt x="1692209" y="1417025"/>
                  <a:pt x="1693521" y="1411395"/>
                </a:cubicBezTo>
                <a:cubicBezTo>
                  <a:pt x="1693479" y="1380067"/>
                  <a:pt x="1695929" y="1349182"/>
                  <a:pt x="1700985" y="1318938"/>
                </a:cubicBezTo>
                <a:lnTo>
                  <a:pt x="1701526" y="1312248"/>
                </a:lnTo>
                <a:cubicBezTo>
                  <a:pt x="1701694" y="1312243"/>
                  <a:pt x="1701864" y="1312238"/>
                  <a:pt x="1702031" y="1312185"/>
                </a:cubicBezTo>
                <a:cubicBezTo>
                  <a:pt x="1752308" y="959319"/>
                  <a:pt x="2033347" y="678542"/>
                  <a:pt x="2392197" y="619144"/>
                </a:cubicBezTo>
                <a:lnTo>
                  <a:pt x="2392314" y="617996"/>
                </a:lnTo>
                <a:cubicBezTo>
                  <a:pt x="2397623" y="616986"/>
                  <a:pt x="2402951" y="616038"/>
                  <a:pt x="2408527" y="616457"/>
                </a:cubicBezTo>
                <a:cubicBezTo>
                  <a:pt x="2439710" y="610900"/>
                  <a:pt x="2471603" y="607919"/>
                  <a:pt x="2503988" y="607392"/>
                </a:cubicBezTo>
                <a:close/>
                <a:moveTo>
                  <a:pt x="851676" y="605769"/>
                </a:moveTo>
                <a:lnTo>
                  <a:pt x="868763" y="607392"/>
                </a:lnTo>
                <a:cubicBezTo>
                  <a:pt x="901149" y="607919"/>
                  <a:pt x="933041" y="610900"/>
                  <a:pt x="964225" y="616457"/>
                </a:cubicBezTo>
                <a:cubicBezTo>
                  <a:pt x="969801" y="616038"/>
                  <a:pt x="975129" y="616986"/>
                  <a:pt x="980437" y="617996"/>
                </a:cubicBezTo>
                <a:lnTo>
                  <a:pt x="980555" y="619144"/>
                </a:lnTo>
                <a:cubicBezTo>
                  <a:pt x="1339405" y="678542"/>
                  <a:pt x="1620444" y="959319"/>
                  <a:pt x="1670720" y="1312185"/>
                </a:cubicBezTo>
                <a:cubicBezTo>
                  <a:pt x="1670888" y="1312238"/>
                  <a:pt x="1671057" y="1312243"/>
                  <a:pt x="1671226" y="1312248"/>
                </a:cubicBezTo>
                <a:lnTo>
                  <a:pt x="1671766" y="1318938"/>
                </a:lnTo>
                <a:cubicBezTo>
                  <a:pt x="1676823" y="1349182"/>
                  <a:pt x="1679272" y="1380067"/>
                  <a:pt x="1679230" y="1411395"/>
                </a:cubicBezTo>
                <a:cubicBezTo>
                  <a:pt x="1680542" y="1417025"/>
                  <a:pt x="1680601" y="1422694"/>
                  <a:pt x="1680601" y="1428376"/>
                </a:cubicBezTo>
                <a:cubicBezTo>
                  <a:pt x="1680601" y="1432198"/>
                  <a:pt x="1680574" y="1436014"/>
                  <a:pt x="1680008" y="1439816"/>
                </a:cubicBezTo>
                <a:lnTo>
                  <a:pt x="1679509" y="1439783"/>
                </a:lnTo>
                <a:lnTo>
                  <a:pt x="1679483" y="1440278"/>
                </a:lnTo>
                <a:lnTo>
                  <a:pt x="1662364" y="1438652"/>
                </a:lnTo>
                <a:cubicBezTo>
                  <a:pt x="1629990" y="1438125"/>
                  <a:pt x="1598110" y="1435144"/>
                  <a:pt x="1566938" y="1429590"/>
                </a:cubicBezTo>
                <a:cubicBezTo>
                  <a:pt x="1561361" y="1430009"/>
                  <a:pt x="1556032" y="1429061"/>
                  <a:pt x="1550721" y="1428050"/>
                </a:cubicBezTo>
                <a:lnTo>
                  <a:pt x="1550605" y="1426902"/>
                </a:lnTo>
                <a:cubicBezTo>
                  <a:pt x="1191754" y="1367503"/>
                  <a:pt x="910715" y="1086726"/>
                  <a:pt x="860439" y="733861"/>
                </a:cubicBezTo>
                <a:cubicBezTo>
                  <a:pt x="860272" y="733808"/>
                  <a:pt x="860103" y="733803"/>
                  <a:pt x="859934" y="733798"/>
                </a:cubicBezTo>
                <a:lnTo>
                  <a:pt x="859396" y="727122"/>
                </a:lnTo>
                <a:cubicBezTo>
                  <a:pt x="854337" y="696872"/>
                  <a:pt x="851886" y="665981"/>
                  <a:pt x="851928" y="634646"/>
                </a:cubicBezTo>
                <a:cubicBezTo>
                  <a:pt x="850616" y="629018"/>
                  <a:pt x="850558" y="623351"/>
                  <a:pt x="850558" y="617670"/>
                </a:cubicBezTo>
                <a:lnTo>
                  <a:pt x="851152" y="606230"/>
                </a:lnTo>
                <a:lnTo>
                  <a:pt x="851650" y="606263"/>
                </a:lnTo>
                <a:close/>
                <a:moveTo>
                  <a:pt x="828925" y="605769"/>
                </a:moveTo>
                <a:lnTo>
                  <a:pt x="828951" y="606263"/>
                </a:lnTo>
                <a:lnTo>
                  <a:pt x="829449" y="606230"/>
                </a:lnTo>
                <a:lnTo>
                  <a:pt x="830043" y="617670"/>
                </a:lnTo>
                <a:cubicBezTo>
                  <a:pt x="830043" y="623351"/>
                  <a:pt x="829984" y="629018"/>
                  <a:pt x="828672" y="634646"/>
                </a:cubicBezTo>
                <a:cubicBezTo>
                  <a:pt x="828714" y="665981"/>
                  <a:pt x="826264" y="696872"/>
                  <a:pt x="821205" y="727122"/>
                </a:cubicBezTo>
                <a:lnTo>
                  <a:pt x="820667" y="733798"/>
                </a:lnTo>
                <a:cubicBezTo>
                  <a:pt x="820497" y="733803"/>
                  <a:pt x="820329" y="733808"/>
                  <a:pt x="820161" y="733861"/>
                </a:cubicBezTo>
                <a:cubicBezTo>
                  <a:pt x="769886" y="1086726"/>
                  <a:pt x="488847" y="1367503"/>
                  <a:pt x="129995" y="1426902"/>
                </a:cubicBezTo>
                <a:lnTo>
                  <a:pt x="129879" y="1428050"/>
                </a:lnTo>
                <a:cubicBezTo>
                  <a:pt x="124569" y="1429061"/>
                  <a:pt x="119240" y="1430009"/>
                  <a:pt x="113663" y="1429590"/>
                </a:cubicBezTo>
                <a:cubicBezTo>
                  <a:pt x="82491" y="1435144"/>
                  <a:pt x="50611" y="1438125"/>
                  <a:pt x="18236" y="1438652"/>
                </a:cubicBezTo>
                <a:lnTo>
                  <a:pt x="1118" y="1440278"/>
                </a:lnTo>
                <a:lnTo>
                  <a:pt x="1092" y="1439783"/>
                </a:lnTo>
                <a:lnTo>
                  <a:pt x="593" y="1439816"/>
                </a:lnTo>
                <a:cubicBezTo>
                  <a:pt x="27" y="1436014"/>
                  <a:pt x="0" y="1432198"/>
                  <a:pt x="0" y="1428376"/>
                </a:cubicBezTo>
                <a:cubicBezTo>
                  <a:pt x="0" y="1422694"/>
                  <a:pt x="58" y="1417025"/>
                  <a:pt x="1370" y="1411395"/>
                </a:cubicBezTo>
                <a:cubicBezTo>
                  <a:pt x="1328" y="1380067"/>
                  <a:pt x="3778" y="1349182"/>
                  <a:pt x="8835" y="1318938"/>
                </a:cubicBezTo>
                <a:lnTo>
                  <a:pt x="9375" y="1312248"/>
                </a:lnTo>
                <a:cubicBezTo>
                  <a:pt x="9543" y="1312243"/>
                  <a:pt x="9713" y="1312238"/>
                  <a:pt x="9880" y="1312185"/>
                </a:cubicBezTo>
                <a:cubicBezTo>
                  <a:pt x="60157" y="959319"/>
                  <a:pt x="341196" y="678542"/>
                  <a:pt x="700046" y="619144"/>
                </a:cubicBezTo>
                <a:lnTo>
                  <a:pt x="700163" y="617996"/>
                </a:lnTo>
                <a:cubicBezTo>
                  <a:pt x="705472" y="616986"/>
                  <a:pt x="710800" y="616038"/>
                  <a:pt x="716376" y="616457"/>
                </a:cubicBezTo>
                <a:cubicBezTo>
                  <a:pt x="747559" y="610900"/>
                  <a:pt x="779452" y="607919"/>
                  <a:pt x="811837" y="607392"/>
                </a:cubicBezTo>
                <a:close/>
                <a:moveTo>
                  <a:pt x="8824701" y="0"/>
                </a:moveTo>
                <a:lnTo>
                  <a:pt x="9033411" y="0"/>
                </a:lnTo>
                <a:cubicBezTo>
                  <a:pt x="9066347" y="30426"/>
                  <a:pt x="9096640" y="63469"/>
                  <a:pt x="9123965" y="98781"/>
                </a:cubicBezTo>
                <a:lnTo>
                  <a:pt x="9139239" y="122382"/>
                </a:lnTo>
                <a:lnTo>
                  <a:pt x="9139239" y="425734"/>
                </a:lnTo>
                <a:lnTo>
                  <a:pt x="9104305" y="314451"/>
                </a:lnTo>
                <a:cubicBezTo>
                  <a:pt x="9046997" y="183490"/>
                  <a:pt x="8948803" y="73504"/>
                  <a:pt x="8824701" y="0"/>
                </a:cubicBezTo>
                <a:close/>
                <a:moveTo>
                  <a:pt x="8494877" y="0"/>
                </a:moveTo>
                <a:lnTo>
                  <a:pt x="8628893" y="0"/>
                </a:lnTo>
                <a:cubicBezTo>
                  <a:pt x="8697052" y="198004"/>
                  <a:pt x="8856086" y="355591"/>
                  <a:pt x="9058275" y="426756"/>
                </a:cubicBezTo>
                <a:lnTo>
                  <a:pt x="9139239" y="449526"/>
                </a:lnTo>
                <a:lnTo>
                  <a:pt x="9139239" y="577136"/>
                </a:lnTo>
                <a:lnTo>
                  <a:pt x="9043252" y="554355"/>
                </a:lnTo>
                <a:cubicBezTo>
                  <a:pt x="8776836" y="470904"/>
                  <a:pt x="8569058" y="262348"/>
                  <a:pt x="8494877" y="0"/>
                </a:cubicBezTo>
                <a:close/>
                <a:moveTo>
                  <a:pt x="7876547" y="0"/>
                </a:moveTo>
                <a:lnTo>
                  <a:pt x="8085257" y="0"/>
                </a:lnTo>
                <a:cubicBezTo>
                  <a:pt x="7919787" y="98005"/>
                  <a:pt x="7800378" y="260867"/>
                  <a:pt x="7762527" y="451830"/>
                </a:cubicBezTo>
                <a:cubicBezTo>
                  <a:pt x="8006579" y="399791"/>
                  <a:pt x="8203169" y="226290"/>
                  <a:pt x="8281065" y="0"/>
                </a:cubicBezTo>
                <a:lnTo>
                  <a:pt x="8415081" y="0"/>
                </a:lnTo>
                <a:cubicBezTo>
                  <a:pt x="8330303" y="299826"/>
                  <a:pt x="8071031" y="529393"/>
                  <a:pt x="7749156" y="582253"/>
                </a:cubicBezTo>
                <a:lnTo>
                  <a:pt x="7749040" y="583392"/>
                </a:lnTo>
                <a:cubicBezTo>
                  <a:pt x="7743729" y="584395"/>
                  <a:pt x="7738400" y="585336"/>
                  <a:pt x="7732823" y="584920"/>
                </a:cubicBezTo>
                <a:cubicBezTo>
                  <a:pt x="7701651" y="590430"/>
                  <a:pt x="7669771" y="593388"/>
                  <a:pt x="7637396" y="593911"/>
                </a:cubicBezTo>
                <a:lnTo>
                  <a:pt x="7620278" y="595524"/>
                </a:lnTo>
                <a:lnTo>
                  <a:pt x="7620252" y="595033"/>
                </a:lnTo>
                <a:lnTo>
                  <a:pt x="7619753" y="595066"/>
                </a:lnTo>
                <a:cubicBezTo>
                  <a:pt x="7619187" y="591293"/>
                  <a:pt x="7619160" y="587507"/>
                  <a:pt x="7619160" y="583715"/>
                </a:cubicBezTo>
                <a:cubicBezTo>
                  <a:pt x="7619160" y="578078"/>
                  <a:pt x="7619219" y="572454"/>
                  <a:pt x="7620531" y="566868"/>
                </a:cubicBezTo>
                <a:cubicBezTo>
                  <a:pt x="7620488" y="535786"/>
                  <a:pt x="7622938" y="505143"/>
                  <a:pt x="7627995" y="475137"/>
                </a:cubicBezTo>
                <a:lnTo>
                  <a:pt x="7628535" y="468500"/>
                </a:lnTo>
                <a:cubicBezTo>
                  <a:pt x="7628704" y="468495"/>
                  <a:pt x="7628873" y="468490"/>
                  <a:pt x="7629040" y="468437"/>
                </a:cubicBezTo>
                <a:cubicBezTo>
                  <a:pt x="7655343" y="285283"/>
                  <a:pt x="7744803" y="121704"/>
                  <a:pt x="7876547" y="0"/>
                </a:cubicBezTo>
                <a:close/>
                <a:moveTo>
                  <a:pt x="6802727" y="0"/>
                </a:moveTo>
                <a:lnTo>
                  <a:pt x="6936742" y="0"/>
                </a:lnTo>
                <a:cubicBezTo>
                  <a:pt x="7014638" y="226290"/>
                  <a:pt x="7211228" y="399791"/>
                  <a:pt x="7455280" y="451830"/>
                </a:cubicBezTo>
                <a:cubicBezTo>
                  <a:pt x="7417429" y="260867"/>
                  <a:pt x="7298020" y="98005"/>
                  <a:pt x="7132550" y="0"/>
                </a:cubicBezTo>
                <a:lnTo>
                  <a:pt x="7341259" y="0"/>
                </a:lnTo>
                <a:cubicBezTo>
                  <a:pt x="7473003" y="121704"/>
                  <a:pt x="7562464" y="285283"/>
                  <a:pt x="7588766" y="468437"/>
                </a:cubicBezTo>
                <a:cubicBezTo>
                  <a:pt x="7588934" y="468490"/>
                  <a:pt x="7589103" y="468495"/>
                  <a:pt x="7589272" y="468500"/>
                </a:cubicBezTo>
                <a:lnTo>
                  <a:pt x="7589812" y="475137"/>
                </a:lnTo>
                <a:cubicBezTo>
                  <a:pt x="7594869" y="505143"/>
                  <a:pt x="7597319" y="535786"/>
                  <a:pt x="7597276" y="566868"/>
                </a:cubicBezTo>
                <a:cubicBezTo>
                  <a:pt x="7598588" y="572454"/>
                  <a:pt x="7598647" y="578078"/>
                  <a:pt x="7598647" y="583715"/>
                </a:cubicBezTo>
                <a:cubicBezTo>
                  <a:pt x="7598647" y="587507"/>
                  <a:pt x="7598620" y="591293"/>
                  <a:pt x="7598054" y="595066"/>
                </a:cubicBezTo>
                <a:lnTo>
                  <a:pt x="7597555" y="595033"/>
                </a:lnTo>
                <a:lnTo>
                  <a:pt x="7597529" y="595524"/>
                </a:lnTo>
                <a:lnTo>
                  <a:pt x="7580411" y="593911"/>
                </a:lnTo>
                <a:cubicBezTo>
                  <a:pt x="7548036" y="593388"/>
                  <a:pt x="7516156" y="590430"/>
                  <a:pt x="7484984" y="584920"/>
                </a:cubicBezTo>
                <a:cubicBezTo>
                  <a:pt x="7479407" y="585336"/>
                  <a:pt x="7474078" y="584395"/>
                  <a:pt x="7468767" y="583392"/>
                </a:cubicBezTo>
                <a:lnTo>
                  <a:pt x="7468651" y="582253"/>
                </a:lnTo>
                <a:cubicBezTo>
                  <a:pt x="7146776" y="529393"/>
                  <a:pt x="6887504" y="299826"/>
                  <a:pt x="6802727" y="0"/>
                </a:cubicBezTo>
                <a:close/>
                <a:moveTo>
                  <a:pt x="6184397" y="0"/>
                </a:moveTo>
                <a:lnTo>
                  <a:pt x="6393106" y="0"/>
                </a:lnTo>
                <a:cubicBezTo>
                  <a:pt x="6227636" y="98005"/>
                  <a:pt x="6108227" y="260867"/>
                  <a:pt x="6070376" y="451830"/>
                </a:cubicBezTo>
                <a:cubicBezTo>
                  <a:pt x="6314429" y="399791"/>
                  <a:pt x="6511018" y="226290"/>
                  <a:pt x="6588914" y="0"/>
                </a:cubicBezTo>
                <a:lnTo>
                  <a:pt x="6722931" y="0"/>
                </a:lnTo>
                <a:cubicBezTo>
                  <a:pt x="6638152" y="299826"/>
                  <a:pt x="6378880" y="529393"/>
                  <a:pt x="6057005" y="582253"/>
                </a:cubicBezTo>
                <a:lnTo>
                  <a:pt x="6056889" y="583392"/>
                </a:lnTo>
                <a:cubicBezTo>
                  <a:pt x="6051578" y="584395"/>
                  <a:pt x="6046249" y="585336"/>
                  <a:pt x="6040672" y="584920"/>
                </a:cubicBezTo>
                <a:cubicBezTo>
                  <a:pt x="6009500" y="590430"/>
                  <a:pt x="5977620" y="593388"/>
                  <a:pt x="5945246" y="593911"/>
                </a:cubicBezTo>
                <a:lnTo>
                  <a:pt x="5928127" y="595524"/>
                </a:lnTo>
                <a:lnTo>
                  <a:pt x="5928101" y="595033"/>
                </a:lnTo>
                <a:lnTo>
                  <a:pt x="5927602" y="595066"/>
                </a:lnTo>
                <a:cubicBezTo>
                  <a:pt x="5927036" y="591293"/>
                  <a:pt x="5927009" y="587507"/>
                  <a:pt x="5927009" y="583715"/>
                </a:cubicBezTo>
                <a:cubicBezTo>
                  <a:pt x="5927009" y="578078"/>
                  <a:pt x="5927068" y="572454"/>
                  <a:pt x="5928380" y="566868"/>
                </a:cubicBezTo>
                <a:cubicBezTo>
                  <a:pt x="5928338" y="535786"/>
                  <a:pt x="5930787" y="505143"/>
                  <a:pt x="5935844" y="475137"/>
                </a:cubicBezTo>
                <a:lnTo>
                  <a:pt x="5936384" y="468500"/>
                </a:lnTo>
                <a:cubicBezTo>
                  <a:pt x="5936553" y="468495"/>
                  <a:pt x="5936722" y="468490"/>
                  <a:pt x="5936890" y="468437"/>
                </a:cubicBezTo>
                <a:cubicBezTo>
                  <a:pt x="5963192" y="285283"/>
                  <a:pt x="6052653" y="121703"/>
                  <a:pt x="6184397" y="0"/>
                </a:cubicBezTo>
                <a:close/>
                <a:moveTo>
                  <a:pt x="5110576" y="0"/>
                </a:moveTo>
                <a:lnTo>
                  <a:pt x="5244592" y="0"/>
                </a:lnTo>
                <a:cubicBezTo>
                  <a:pt x="5322488" y="226290"/>
                  <a:pt x="5519077" y="399791"/>
                  <a:pt x="5763129" y="451830"/>
                </a:cubicBezTo>
                <a:cubicBezTo>
                  <a:pt x="5725278" y="260867"/>
                  <a:pt x="5605869" y="98005"/>
                  <a:pt x="5440399" y="0"/>
                </a:cubicBezTo>
                <a:lnTo>
                  <a:pt x="5649109" y="0"/>
                </a:lnTo>
                <a:cubicBezTo>
                  <a:pt x="5780853" y="121704"/>
                  <a:pt x="5870314" y="285283"/>
                  <a:pt x="5896616" y="468437"/>
                </a:cubicBezTo>
                <a:cubicBezTo>
                  <a:pt x="5896783" y="468490"/>
                  <a:pt x="5896953" y="468495"/>
                  <a:pt x="5897121" y="468500"/>
                </a:cubicBezTo>
                <a:lnTo>
                  <a:pt x="5897662" y="475137"/>
                </a:lnTo>
                <a:cubicBezTo>
                  <a:pt x="5902718" y="505143"/>
                  <a:pt x="5905168" y="535786"/>
                  <a:pt x="5905126" y="566868"/>
                </a:cubicBezTo>
                <a:cubicBezTo>
                  <a:pt x="5906438" y="572454"/>
                  <a:pt x="5906496" y="578078"/>
                  <a:pt x="5906496" y="583715"/>
                </a:cubicBezTo>
                <a:cubicBezTo>
                  <a:pt x="5906496" y="587507"/>
                  <a:pt x="5906469" y="591293"/>
                  <a:pt x="5905903" y="595066"/>
                </a:cubicBezTo>
                <a:lnTo>
                  <a:pt x="5905404" y="595033"/>
                </a:lnTo>
                <a:lnTo>
                  <a:pt x="5905378" y="595524"/>
                </a:lnTo>
                <a:lnTo>
                  <a:pt x="5888260" y="593911"/>
                </a:lnTo>
                <a:cubicBezTo>
                  <a:pt x="5855886" y="593388"/>
                  <a:pt x="5824005" y="590430"/>
                  <a:pt x="5792833" y="584920"/>
                </a:cubicBezTo>
                <a:cubicBezTo>
                  <a:pt x="5787256" y="585336"/>
                  <a:pt x="5781927" y="584395"/>
                  <a:pt x="5776617" y="583392"/>
                </a:cubicBezTo>
                <a:lnTo>
                  <a:pt x="5776501" y="582253"/>
                </a:lnTo>
                <a:cubicBezTo>
                  <a:pt x="5454626" y="529393"/>
                  <a:pt x="5195354" y="299826"/>
                  <a:pt x="5110576" y="0"/>
                </a:cubicBezTo>
                <a:close/>
                <a:moveTo>
                  <a:pt x="4492246" y="0"/>
                </a:moveTo>
                <a:lnTo>
                  <a:pt x="4700955" y="0"/>
                </a:lnTo>
                <a:cubicBezTo>
                  <a:pt x="4535485" y="98005"/>
                  <a:pt x="4416076" y="260867"/>
                  <a:pt x="4378225" y="451830"/>
                </a:cubicBezTo>
                <a:cubicBezTo>
                  <a:pt x="4622279" y="399791"/>
                  <a:pt x="4818867" y="226290"/>
                  <a:pt x="4896763" y="0"/>
                </a:cubicBezTo>
                <a:lnTo>
                  <a:pt x="5030779" y="0"/>
                </a:lnTo>
                <a:cubicBezTo>
                  <a:pt x="4946001" y="299826"/>
                  <a:pt x="4686729" y="529393"/>
                  <a:pt x="4364853" y="582253"/>
                </a:cubicBezTo>
                <a:lnTo>
                  <a:pt x="4364737" y="583392"/>
                </a:lnTo>
                <a:cubicBezTo>
                  <a:pt x="4359427" y="584395"/>
                  <a:pt x="4354098" y="585336"/>
                  <a:pt x="4348521" y="584920"/>
                </a:cubicBezTo>
                <a:cubicBezTo>
                  <a:pt x="4317350" y="590430"/>
                  <a:pt x="4285468" y="593388"/>
                  <a:pt x="4253094" y="593911"/>
                </a:cubicBezTo>
                <a:lnTo>
                  <a:pt x="4235976" y="595524"/>
                </a:lnTo>
                <a:lnTo>
                  <a:pt x="4235950" y="595033"/>
                </a:lnTo>
                <a:lnTo>
                  <a:pt x="4235451" y="595066"/>
                </a:lnTo>
                <a:cubicBezTo>
                  <a:pt x="4234885" y="591293"/>
                  <a:pt x="4234858" y="587507"/>
                  <a:pt x="4234858" y="583715"/>
                </a:cubicBezTo>
                <a:cubicBezTo>
                  <a:pt x="4234858" y="578078"/>
                  <a:pt x="4234916" y="572454"/>
                  <a:pt x="4236228" y="566868"/>
                </a:cubicBezTo>
                <a:cubicBezTo>
                  <a:pt x="4236186" y="535786"/>
                  <a:pt x="4238636" y="505143"/>
                  <a:pt x="4243692" y="475137"/>
                </a:cubicBezTo>
                <a:lnTo>
                  <a:pt x="4244233" y="468500"/>
                </a:lnTo>
                <a:cubicBezTo>
                  <a:pt x="4244401" y="468495"/>
                  <a:pt x="4244571" y="468490"/>
                  <a:pt x="4244738" y="468437"/>
                </a:cubicBezTo>
                <a:cubicBezTo>
                  <a:pt x="4271041" y="285283"/>
                  <a:pt x="4360502" y="121704"/>
                  <a:pt x="4492246" y="0"/>
                </a:cubicBezTo>
                <a:close/>
                <a:moveTo>
                  <a:pt x="3418424" y="0"/>
                </a:moveTo>
                <a:lnTo>
                  <a:pt x="3552441" y="0"/>
                </a:lnTo>
                <a:cubicBezTo>
                  <a:pt x="3630337" y="226291"/>
                  <a:pt x="3826926" y="399791"/>
                  <a:pt x="4070978" y="451830"/>
                </a:cubicBezTo>
                <a:cubicBezTo>
                  <a:pt x="4033127" y="260867"/>
                  <a:pt x="3913719" y="98005"/>
                  <a:pt x="3748249" y="0"/>
                </a:cubicBezTo>
                <a:lnTo>
                  <a:pt x="3956957" y="0"/>
                </a:lnTo>
                <a:cubicBezTo>
                  <a:pt x="4088702" y="121703"/>
                  <a:pt x="4178162" y="285283"/>
                  <a:pt x="4204464" y="468437"/>
                </a:cubicBezTo>
                <a:cubicBezTo>
                  <a:pt x="4204632" y="468490"/>
                  <a:pt x="4204801" y="468495"/>
                  <a:pt x="4204970" y="468499"/>
                </a:cubicBezTo>
                <a:lnTo>
                  <a:pt x="4205510" y="475137"/>
                </a:lnTo>
                <a:cubicBezTo>
                  <a:pt x="4210567" y="505143"/>
                  <a:pt x="4213016" y="535786"/>
                  <a:pt x="4212974" y="566868"/>
                </a:cubicBezTo>
                <a:cubicBezTo>
                  <a:pt x="4214286" y="572454"/>
                  <a:pt x="4214345" y="578078"/>
                  <a:pt x="4214345" y="583715"/>
                </a:cubicBezTo>
                <a:cubicBezTo>
                  <a:pt x="4214345" y="587508"/>
                  <a:pt x="4214318" y="591293"/>
                  <a:pt x="4213752" y="595066"/>
                </a:cubicBezTo>
                <a:lnTo>
                  <a:pt x="4213253" y="595033"/>
                </a:lnTo>
                <a:lnTo>
                  <a:pt x="4213227" y="595524"/>
                </a:lnTo>
                <a:lnTo>
                  <a:pt x="4196108" y="593911"/>
                </a:lnTo>
                <a:cubicBezTo>
                  <a:pt x="4163734" y="593388"/>
                  <a:pt x="4131854" y="590430"/>
                  <a:pt x="4100682" y="584920"/>
                </a:cubicBezTo>
                <a:cubicBezTo>
                  <a:pt x="4095105" y="585336"/>
                  <a:pt x="4089776" y="584395"/>
                  <a:pt x="4084465" y="583392"/>
                </a:cubicBezTo>
                <a:lnTo>
                  <a:pt x="4084349" y="582253"/>
                </a:lnTo>
                <a:cubicBezTo>
                  <a:pt x="3762475" y="529393"/>
                  <a:pt x="3503203" y="299826"/>
                  <a:pt x="3418424" y="0"/>
                </a:cubicBezTo>
                <a:close/>
                <a:moveTo>
                  <a:pt x="2800095" y="0"/>
                </a:moveTo>
                <a:lnTo>
                  <a:pt x="3008804" y="0"/>
                </a:lnTo>
                <a:cubicBezTo>
                  <a:pt x="2843334" y="98005"/>
                  <a:pt x="2723925" y="260867"/>
                  <a:pt x="2686074" y="451830"/>
                </a:cubicBezTo>
                <a:cubicBezTo>
                  <a:pt x="2930126" y="399791"/>
                  <a:pt x="3126716" y="226291"/>
                  <a:pt x="3204612" y="0"/>
                </a:cubicBezTo>
                <a:lnTo>
                  <a:pt x="3338628" y="0"/>
                </a:lnTo>
                <a:cubicBezTo>
                  <a:pt x="3253850" y="299826"/>
                  <a:pt x="2994578" y="529393"/>
                  <a:pt x="2672703" y="582253"/>
                </a:cubicBezTo>
                <a:lnTo>
                  <a:pt x="2672586" y="583392"/>
                </a:lnTo>
                <a:cubicBezTo>
                  <a:pt x="2667276" y="584395"/>
                  <a:pt x="2661947" y="585336"/>
                  <a:pt x="2656370" y="584920"/>
                </a:cubicBezTo>
                <a:cubicBezTo>
                  <a:pt x="2625198" y="590430"/>
                  <a:pt x="2593318" y="593388"/>
                  <a:pt x="2560943" y="593911"/>
                </a:cubicBezTo>
                <a:lnTo>
                  <a:pt x="2543825" y="595524"/>
                </a:lnTo>
                <a:lnTo>
                  <a:pt x="2543799" y="595033"/>
                </a:lnTo>
                <a:lnTo>
                  <a:pt x="2543300" y="595066"/>
                </a:lnTo>
                <a:cubicBezTo>
                  <a:pt x="2542734" y="591293"/>
                  <a:pt x="2542707" y="587507"/>
                  <a:pt x="2542707" y="583715"/>
                </a:cubicBezTo>
                <a:cubicBezTo>
                  <a:pt x="2542707" y="578078"/>
                  <a:pt x="2542765" y="572454"/>
                  <a:pt x="2544077" y="566868"/>
                </a:cubicBezTo>
                <a:cubicBezTo>
                  <a:pt x="2544035" y="535786"/>
                  <a:pt x="2546485" y="505143"/>
                  <a:pt x="2551541" y="475137"/>
                </a:cubicBezTo>
                <a:lnTo>
                  <a:pt x="2552082" y="468499"/>
                </a:lnTo>
                <a:cubicBezTo>
                  <a:pt x="2552250" y="468495"/>
                  <a:pt x="2552420" y="468490"/>
                  <a:pt x="2552587" y="468437"/>
                </a:cubicBezTo>
                <a:cubicBezTo>
                  <a:pt x="2578890" y="285283"/>
                  <a:pt x="2668350" y="121703"/>
                  <a:pt x="2800095" y="0"/>
                </a:cubicBezTo>
                <a:close/>
                <a:moveTo>
                  <a:pt x="1726273" y="0"/>
                </a:moveTo>
                <a:lnTo>
                  <a:pt x="1860290" y="0"/>
                </a:lnTo>
                <a:cubicBezTo>
                  <a:pt x="1938186" y="226291"/>
                  <a:pt x="2134775" y="399791"/>
                  <a:pt x="2378827" y="451830"/>
                </a:cubicBezTo>
                <a:cubicBezTo>
                  <a:pt x="2340976" y="260867"/>
                  <a:pt x="2221567" y="98005"/>
                  <a:pt x="2056098" y="0"/>
                </a:cubicBezTo>
                <a:lnTo>
                  <a:pt x="2264806" y="0"/>
                </a:lnTo>
                <a:cubicBezTo>
                  <a:pt x="2396551" y="121703"/>
                  <a:pt x="2486011" y="285283"/>
                  <a:pt x="2512313" y="468437"/>
                </a:cubicBezTo>
                <a:cubicBezTo>
                  <a:pt x="2512481" y="468490"/>
                  <a:pt x="2512650" y="468495"/>
                  <a:pt x="2512819" y="468499"/>
                </a:cubicBezTo>
                <a:lnTo>
                  <a:pt x="2513359" y="475137"/>
                </a:lnTo>
                <a:cubicBezTo>
                  <a:pt x="2518416" y="505143"/>
                  <a:pt x="2520865" y="535786"/>
                  <a:pt x="2520823" y="566868"/>
                </a:cubicBezTo>
                <a:cubicBezTo>
                  <a:pt x="2522135" y="572454"/>
                  <a:pt x="2522194" y="578078"/>
                  <a:pt x="2522194" y="583715"/>
                </a:cubicBezTo>
                <a:cubicBezTo>
                  <a:pt x="2522194" y="587508"/>
                  <a:pt x="2522167" y="591293"/>
                  <a:pt x="2521601" y="595066"/>
                </a:cubicBezTo>
                <a:lnTo>
                  <a:pt x="2521102" y="595033"/>
                </a:lnTo>
                <a:lnTo>
                  <a:pt x="2521076" y="595524"/>
                </a:lnTo>
                <a:lnTo>
                  <a:pt x="2503957" y="593911"/>
                </a:lnTo>
                <a:cubicBezTo>
                  <a:pt x="2471583" y="593388"/>
                  <a:pt x="2439703" y="590430"/>
                  <a:pt x="2408531" y="584920"/>
                </a:cubicBezTo>
                <a:cubicBezTo>
                  <a:pt x="2402954" y="585336"/>
                  <a:pt x="2397625" y="584395"/>
                  <a:pt x="2392314" y="583392"/>
                </a:cubicBezTo>
                <a:lnTo>
                  <a:pt x="2392198" y="582253"/>
                </a:lnTo>
                <a:cubicBezTo>
                  <a:pt x="2070324" y="529393"/>
                  <a:pt x="1811051" y="299826"/>
                  <a:pt x="1726273" y="0"/>
                </a:cubicBezTo>
                <a:close/>
                <a:moveTo>
                  <a:pt x="1107944" y="0"/>
                </a:moveTo>
                <a:lnTo>
                  <a:pt x="1316652" y="0"/>
                </a:lnTo>
                <a:cubicBezTo>
                  <a:pt x="1151183" y="98005"/>
                  <a:pt x="1031774" y="260867"/>
                  <a:pt x="993923" y="451830"/>
                </a:cubicBezTo>
                <a:cubicBezTo>
                  <a:pt x="1237975" y="399791"/>
                  <a:pt x="1434564" y="226291"/>
                  <a:pt x="1512461" y="0"/>
                </a:cubicBezTo>
                <a:lnTo>
                  <a:pt x="1646477" y="0"/>
                </a:lnTo>
                <a:cubicBezTo>
                  <a:pt x="1561699" y="299826"/>
                  <a:pt x="1302427" y="529393"/>
                  <a:pt x="980552" y="582253"/>
                </a:cubicBezTo>
                <a:lnTo>
                  <a:pt x="980435" y="583392"/>
                </a:lnTo>
                <a:cubicBezTo>
                  <a:pt x="975125" y="584395"/>
                  <a:pt x="969796" y="585336"/>
                  <a:pt x="964219" y="584920"/>
                </a:cubicBezTo>
                <a:cubicBezTo>
                  <a:pt x="933047" y="590430"/>
                  <a:pt x="901167" y="593388"/>
                  <a:pt x="868792" y="593911"/>
                </a:cubicBezTo>
                <a:lnTo>
                  <a:pt x="851674" y="595524"/>
                </a:lnTo>
                <a:lnTo>
                  <a:pt x="851648" y="595033"/>
                </a:lnTo>
                <a:lnTo>
                  <a:pt x="851149" y="595066"/>
                </a:lnTo>
                <a:cubicBezTo>
                  <a:pt x="850583" y="591293"/>
                  <a:pt x="850556" y="587507"/>
                  <a:pt x="850556" y="583715"/>
                </a:cubicBezTo>
                <a:cubicBezTo>
                  <a:pt x="850556" y="578078"/>
                  <a:pt x="850614" y="572454"/>
                  <a:pt x="851926" y="566868"/>
                </a:cubicBezTo>
                <a:cubicBezTo>
                  <a:pt x="851884" y="535786"/>
                  <a:pt x="854334" y="505143"/>
                  <a:pt x="859390" y="475137"/>
                </a:cubicBezTo>
                <a:lnTo>
                  <a:pt x="859931" y="468499"/>
                </a:lnTo>
                <a:cubicBezTo>
                  <a:pt x="860099" y="468495"/>
                  <a:pt x="860269" y="468490"/>
                  <a:pt x="860436" y="468437"/>
                </a:cubicBezTo>
                <a:cubicBezTo>
                  <a:pt x="886739" y="285283"/>
                  <a:pt x="976199" y="121704"/>
                  <a:pt x="1107944" y="0"/>
                </a:cubicBezTo>
                <a:close/>
                <a:moveTo>
                  <a:pt x="34122" y="0"/>
                </a:moveTo>
                <a:lnTo>
                  <a:pt x="168138" y="0"/>
                </a:lnTo>
                <a:cubicBezTo>
                  <a:pt x="246034" y="226290"/>
                  <a:pt x="442624" y="399791"/>
                  <a:pt x="686676" y="451830"/>
                </a:cubicBezTo>
                <a:cubicBezTo>
                  <a:pt x="648825" y="260867"/>
                  <a:pt x="529416" y="98005"/>
                  <a:pt x="363946" y="0"/>
                </a:cubicBezTo>
                <a:lnTo>
                  <a:pt x="572655" y="0"/>
                </a:lnTo>
                <a:cubicBezTo>
                  <a:pt x="704400" y="121703"/>
                  <a:pt x="793860" y="285283"/>
                  <a:pt x="820162" y="468437"/>
                </a:cubicBezTo>
                <a:cubicBezTo>
                  <a:pt x="820330" y="468490"/>
                  <a:pt x="820499" y="468495"/>
                  <a:pt x="820668" y="468500"/>
                </a:cubicBezTo>
                <a:lnTo>
                  <a:pt x="821208" y="475137"/>
                </a:lnTo>
                <a:cubicBezTo>
                  <a:pt x="826265" y="505143"/>
                  <a:pt x="828714" y="535786"/>
                  <a:pt x="828672" y="566868"/>
                </a:cubicBezTo>
                <a:cubicBezTo>
                  <a:pt x="829984" y="572454"/>
                  <a:pt x="830043" y="578078"/>
                  <a:pt x="830043" y="583715"/>
                </a:cubicBezTo>
                <a:cubicBezTo>
                  <a:pt x="830043" y="587508"/>
                  <a:pt x="830016" y="591293"/>
                  <a:pt x="829450" y="595066"/>
                </a:cubicBezTo>
                <a:lnTo>
                  <a:pt x="828951" y="595033"/>
                </a:lnTo>
                <a:lnTo>
                  <a:pt x="828925" y="595524"/>
                </a:lnTo>
                <a:lnTo>
                  <a:pt x="811806" y="593911"/>
                </a:lnTo>
                <a:cubicBezTo>
                  <a:pt x="779432" y="593388"/>
                  <a:pt x="747552" y="590430"/>
                  <a:pt x="716380" y="584920"/>
                </a:cubicBezTo>
                <a:cubicBezTo>
                  <a:pt x="710803" y="585336"/>
                  <a:pt x="705474" y="584395"/>
                  <a:pt x="700163" y="583392"/>
                </a:cubicBezTo>
                <a:lnTo>
                  <a:pt x="700047" y="582253"/>
                </a:lnTo>
                <a:cubicBezTo>
                  <a:pt x="378172" y="529393"/>
                  <a:pt x="118900" y="299826"/>
                  <a:pt x="3412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" name="Google Shape;19;p104"/>
          <p:cNvSpPr txBox="1"/>
          <p:nvPr>
            <p:ph type="ctrTitle"/>
          </p:nvPr>
        </p:nvSpPr>
        <p:spPr>
          <a:xfrm>
            <a:off x="342900" y="4960137"/>
            <a:ext cx="5829300" cy="1463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4400"/>
              <a:buFont typeface="Twentieth Century"/>
              <a:buNone/>
              <a:defRPr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04"/>
          <p:cNvSpPr txBox="1"/>
          <p:nvPr>
            <p:ph idx="1" type="subTitle"/>
          </p:nvPr>
        </p:nvSpPr>
        <p:spPr>
          <a:xfrm>
            <a:off x="6457950" y="4960137"/>
            <a:ext cx="2400300" cy="1463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0C0C0C"/>
                </a:solidFill>
              </a:defRPr>
            </a:lvl1pPr>
            <a:lvl2pPr lvl="1" algn="ctr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1" name="Google Shape;21;p104"/>
          <p:cNvSpPr txBox="1"/>
          <p:nvPr>
            <p:ph idx="10" type="dt"/>
          </p:nvPr>
        </p:nvSpPr>
        <p:spPr>
          <a:xfrm>
            <a:off x="768097" y="6470704"/>
            <a:ext cx="1615607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104"/>
          <p:cNvSpPr txBox="1"/>
          <p:nvPr>
            <p:ph idx="11" type="ftr"/>
          </p:nvPr>
        </p:nvSpPr>
        <p:spPr>
          <a:xfrm>
            <a:off x="3632200" y="6470704"/>
            <a:ext cx="4426094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04"/>
          <p:cNvSpPr txBox="1"/>
          <p:nvPr>
            <p:ph idx="12" type="sldNum"/>
          </p:nvPr>
        </p:nvSpPr>
        <p:spPr>
          <a:xfrm>
            <a:off x="8128000" y="6470704"/>
            <a:ext cx="730250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4" name="Google Shape;24;p104"/>
          <p:cNvCxnSpPr/>
          <p:nvPr/>
        </p:nvCxnSpPr>
        <p:spPr>
          <a:xfrm rot="10800000">
            <a:off x="6290132" y="5264106"/>
            <a:ext cx="0" cy="914400"/>
          </a:xfrm>
          <a:prstGeom prst="straightConnector1">
            <a:avLst/>
          </a:prstGeom>
          <a:noFill/>
          <a:ln cap="flat" cmpd="sng" w="19050">
            <a:solidFill>
              <a:srgbClr val="1482AB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13"/>
          <p:cNvSpPr txBox="1"/>
          <p:nvPr>
            <p:ph type="title"/>
          </p:nvPr>
        </p:nvSpPr>
        <p:spPr>
          <a:xfrm>
            <a:off x="342900" y="4960138"/>
            <a:ext cx="5829300" cy="1463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4400"/>
              <a:buFont typeface="Twentieth Century"/>
              <a:buNone/>
              <a:defRPr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13"/>
          <p:cNvSpPr/>
          <p:nvPr>
            <p:ph idx="2" type="pic"/>
          </p:nvPr>
        </p:nvSpPr>
        <p:spPr>
          <a:xfrm>
            <a:off x="0" y="-1"/>
            <a:ext cx="9141714" cy="4572000"/>
          </a:xfrm>
          <a:prstGeom prst="rect">
            <a:avLst/>
          </a:prstGeom>
          <a:solidFill>
            <a:srgbClr val="76CEEF"/>
          </a:solidFill>
          <a:ln>
            <a:noFill/>
          </a:ln>
        </p:spPr>
      </p:sp>
      <p:sp>
        <p:nvSpPr>
          <p:cNvPr id="79" name="Google Shape;79;p113"/>
          <p:cNvSpPr txBox="1"/>
          <p:nvPr>
            <p:ph idx="1" type="body"/>
          </p:nvPr>
        </p:nvSpPr>
        <p:spPr>
          <a:xfrm>
            <a:off x="6457950" y="4960138"/>
            <a:ext cx="2400300" cy="1463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0C0C0C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050"/>
              <a:buNone/>
              <a:defRPr sz="105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750"/>
              <a:buNone/>
              <a:defRPr sz="75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750"/>
              <a:buNone/>
              <a:defRPr sz="75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750"/>
              <a:buNone/>
              <a:defRPr sz="75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750"/>
              <a:buNone/>
              <a:defRPr sz="75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750"/>
              <a:buNone/>
              <a:defRPr sz="75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750"/>
              <a:buNone/>
              <a:defRPr sz="750"/>
            </a:lvl9pPr>
          </a:lstStyle>
          <a:p/>
        </p:txBody>
      </p:sp>
      <p:sp>
        <p:nvSpPr>
          <p:cNvPr id="80" name="Google Shape;80;p113"/>
          <p:cNvSpPr txBox="1"/>
          <p:nvPr>
            <p:ph idx="10" type="dt"/>
          </p:nvPr>
        </p:nvSpPr>
        <p:spPr>
          <a:xfrm>
            <a:off x="768097" y="6470704"/>
            <a:ext cx="1615607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113"/>
          <p:cNvSpPr txBox="1"/>
          <p:nvPr>
            <p:ph idx="11" type="ftr"/>
          </p:nvPr>
        </p:nvSpPr>
        <p:spPr>
          <a:xfrm>
            <a:off x="3632200" y="6470704"/>
            <a:ext cx="4426094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13"/>
          <p:cNvSpPr txBox="1"/>
          <p:nvPr>
            <p:ph idx="12" type="sldNum"/>
          </p:nvPr>
        </p:nvSpPr>
        <p:spPr>
          <a:xfrm>
            <a:off x="8128000" y="6470704"/>
            <a:ext cx="730250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83" name="Google Shape;83;p113"/>
          <p:cNvCxnSpPr/>
          <p:nvPr/>
        </p:nvCxnSpPr>
        <p:spPr>
          <a:xfrm rot="10800000">
            <a:off x="6290132" y="5264106"/>
            <a:ext cx="0" cy="9144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14"/>
          <p:cNvSpPr txBox="1"/>
          <p:nvPr>
            <p:ph type="title"/>
          </p:nvPr>
        </p:nvSpPr>
        <p:spPr>
          <a:xfrm>
            <a:off x="768096" y="585216"/>
            <a:ext cx="7290054" cy="149961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114"/>
          <p:cNvSpPr txBox="1"/>
          <p:nvPr>
            <p:ph idx="1" type="body"/>
          </p:nvPr>
        </p:nvSpPr>
        <p:spPr>
          <a:xfrm rot="5400000">
            <a:off x="2401444" y="652653"/>
            <a:ext cx="4023360" cy="72900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indent="-3429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🢝"/>
              <a:defRPr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3pPr>
            <a:lvl4pPr indent="-3429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4pPr>
            <a:lvl5pPr indent="-3429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5pPr>
            <a:lvl6pPr indent="-3429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6pPr>
            <a:lvl7pPr indent="-3429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7pPr>
            <a:lvl8pPr indent="-3429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8pPr>
            <a:lvl9pPr indent="-3429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🢝"/>
              <a:defRPr/>
            </a:lvl9pPr>
          </a:lstStyle>
          <a:p/>
        </p:txBody>
      </p:sp>
      <p:sp>
        <p:nvSpPr>
          <p:cNvPr id="87" name="Google Shape;87;p114"/>
          <p:cNvSpPr txBox="1"/>
          <p:nvPr>
            <p:ph idx="10" type="dt"/>
          </p:nvPr>
        </p:nvSpPr>
        <p:spPr>
          <a:xfrm>
            <a:off x="768097" y="6470704"/>
            <a:ext cx="1615607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114"/>
          <p:cNvSpPr txBox="1"/>
          <p:nvPr>
            <p:ph idx="11" type="ftr"/>
          </p:nvPr>
        </p:nvSpPr>
        <p:spPr>
          <a:xfrm>
            <a:off x="3632200" y="6470704"/>
            <a:ext cx="4426094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114"/>
          <p:cNvSpPr txBox="1"/>
          <p:nvPr>
            <p:ph idx="12" type="sldNum"/>
          </p:nvPr>
        </p:nvSpPr>
        <p:spPr>
          <a:xfrm>
            <a:off x="8128000" y="6470704"/>
            <a:ext cx="730250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15"/>
          <p:cNvSpPr txBox="1"/>
          <p:nvPr>
            <p:ph type="title"/>
          </p:nvPr>
        </p:nvSpPr>
        <p:spPr>
          <a:xfrm rot="5400000">
            <a:off x="4824414" y="2481263"/>
            <a:ext cx="5410200" cy="1971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45700" spcFirstLastPara="1" rIns="45700" wrap="square" tIns="91425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115"/>
          <p:cNvSpPr txBox="1"/>
          <p:nvPr>
            <p:ph idx="1" type="body"/>
          </p:nvPr>
        </p:nvSpPr>
        <p:spPr>
          <a:xfrm rot="5400000">
            <a:off x="881064" y="623888"/>
            <a:ext cx="5410200" cy="56864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indent="-3429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🢝"/>
              <a:defRPr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3pPr>
            <a:lvl4pPr indent="-3429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4pPr>
            <a:lvl5pPr indent="-3429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5pPr>
            <a:lvl6pPr indent="-3429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6pPr>
            <a:lvl7pPr indent="-3429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7pPr>
            <a:lvl8pPr indent="-3429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8pPr>
            <a:lvl9pPr indent="-3429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🢝"/>
              <a:defRPr/>
            </a:lvl9pPr>
          </a:lstStyle>
          <a:p/>
        </p:txBody>
      </p:sp>
      <p:sp>
        <p:nvSpPr>
          <p:cNvPr id="93" name="Google Shape;93;p115"/>
          <p:cNvSpPr txBox="1"/>
          <p:nvPr>
            <p:ph idx="10" type="dt"/>
          </p:nvPr>
        </p:nvSpPr>
        <p:spPr>
          <a:xfrm>
            <a:off x="768097" y="6470704"/>
            <a:ext cx="1615607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115"/>
          <p:cNvSpPr txBox="1"/>
          <p:nvPr>
            <p:ph idx="11" type="ftr"/>
          </p:nvPr>
        </p:nvSpPr>
        <p:spPr>
          <a:xfrm>
            <a:off x="3632200" y="6470704"/>
            <a:ext cx="4426094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115"/>
          <p:cNvSpPr txBox="1"/>
          <p:nvPr>
            <p:ph idx="12" type="sldNum"/>
          </p:nvPr>
        </p:nvSpPr>
        <p:spPr>
          <a:xfrm>
            <a:off x="8128000" y="6470704"/>
            <a:ext cx="730250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96" name="Google Shape;96;p115"/>
          <p:cNvCxnSpPr/>
          <p:nvPr/>
        </p:nvCxnSpPr>
        <p:spPr>
          <a:xfrm rot="10800000">
            <a:off x="7543800" y="173563"/>
            <a:ext cx="0" cy="6858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05"/>
          <p:cNvSpPr txBox="1"/>
          <p:nvPr>
            <p:ph idx="10" type="dt"/>
          </p:nvPr>
        </p:nvSpPr>
        <p:spPr>
          <a:xfrm>
            <a:off x="768097" y="6470704"/>
            <a:ext cx="1615607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05"/>
          <p:cNvSpPr txBox="1"/>
          <p:nvPr>
            <p:ph idx="11" type="ftr"/>
          </p:nvPr>
        </p:nvSpPr>
        <p:spPr>
          <a:xfrm>
            <a:off x="3632200" y="6470704"/>
            <a:ext cx="4426094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105"/>
          <p:cNvSpPr txBox="1"/>
          <p:nvPr>
            <p:ph idx="12" type="sldNum"/>
          </p:nvPr>
        </p:nvSpPr>
        <p:spPr>
          <a:xfrm>
            <a:off x="8128000" y="6470704"/>
            <a:ext cx="730250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06"/>
          <p:cNvSpPr txBox="1"/>
          <p:nvPr>
            <p:ph type="title"/>
          </p:nvPr>
        </p:nvSpPr>
        <p:spPr>
          <a:xfrm>
            <a:off x="768096" y="585216"/>
            <a:ext cx="7290054" cy="149961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06"/>
          <p:cNvSpPr txBox="1"/>
          <p:nvPr>
            <p:ph idx="10" type="dt"/>
          </p:nvPr>
        </p:nvSpPr>
        <p:spPr>
          <a:xfrm>
            <a:off x="768097" y="6470704"/>
            <a:ext cx="1615607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06"/>
          <p:cNvSpPr txBox="1"/>
          <p:nvPr>
            <p:ph idx="11" type="ftr"/>
          </p:nvPr>
        </p:nvSpPr>
        <p:spPr>
          <a:xfrm>
            <a:off x="3632200" y="6470704"/>
            <a:ext cx="4426094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106"/>
          <p:cNvSpPr txBox="1"/>
          <p:nvPr>
            <p:ph idx="12" type="sldNum"/>
          </p:nvPr>
        </p:nvSpPr>
        <p:spPr>
          <a:xfrm>
            <a:off x="8128000" y="6470704"/>
            <a:ext cx="730250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07"/>
          <p:cNvSpPr txBox="1"/>
          <p:nvPr>
            <p:ph type="title"/>
          </p:nvPr>
        </p:nvSpPr>
        <p:spPr>
          <a:xfrm>
            <a:off x="768096" y="585216"/>
            <a:ext cx="7290054" cy="149961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107"/>
          <p:cNvSpPr txBox="1"/>
          <p:nvPr>
            <p:ph idx="1" type="body"/>
          </p:nvPr>
        </p:nvSpPr>
        <p:spPr>
          <a:xfrm>
            <a:off x="768096" y="2179636"/>
            <a:ext cx="3566160" cy="8229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137150" spcFirstLastPara="1" rIns="137150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b="0" sz="2200" cap="none">
                <a:solidFill>
                  <a:schemeClr val="accen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-2286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37" name="Google Shape;37;p107"/>
          <p:cNvSpPr txBox="1"/>
          <p:nvPr>
            <p:ph idx="2" type="body"/>
          </p:nvPr>
        </p:nvSpPr>
        <p:spPr>
          <a:xfrm>
            <a:off x="768096" y="2967788"/>
            <a:ext cx="3566160" cy="33415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indent="-3429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🢝"/>
              <a:defRPr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3pPr>
            <a:lvl4pPr indent="-3429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4pPr>
            <a:lvl5pPr indent="-3429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5pPr>
            <a:lvl6pPr indent="-3429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6pPr>
            <a:lvl7pPr indent="-3429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7pPr>
            <a:lvl8pPr indent="-3429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8pPr>
            <a:lvl9pPr indent="-3429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🢝"/>
              <a:defRPr/>
            </a:lvl9pPr>
          </a:lstStyle>
          <a:p/>
        </p:txBody>
      </p:sp>
      <p:sp>
        <p:nvSpPr>
          <p:cNvPr id="38" name="Google Shape;38;p107"/>
          <p:cNvSpPr txBox="1"/>
          <p:nvPr>
            <p:ph idx="3" type="body"/>
          </p:nvPr>
        </p:nvSpPr>
        <p:spPr>
          <a:xfrm>
            <a:off x="4491990" y="2179636"/>
            <a:ext cx="3566160" cy="8229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137150" spcFirstLastPara="1" rIns="137150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b="0" sz="2200" cap="none">
                <a:solidFill>
                  <a:schemeClr val="accen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-2286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107"/>
          <p:cNvSpPr txBox="1"/>
          <p:nvPr>
            <p:ph idx="4" type="body"/>
          </p:nvPr>
        </p:nvSpPr>
        <p:spPr>
          <a:xfrm>
            <a:off x="4491990" y="2967788"/>
            <a:ext cx="3566160" cy="33415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indent="-3429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🢝"/>
              <a:defRPr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3pPr>
            <a:lvl4pPr indent="-3429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4pPr>
            <a:lvl5pPr indent="-3429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5pPr>
            <a:lvl6pPr indent="-3429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6pPr>
            <a:lvl7pPr indent="-3429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7pPr>
            <a:lvl8pPr indent="-3429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8pPr>
            <a:lvl9pPr indent="-3429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🢝"/>
              <a:defRPr/>
            </a:lvl9pPr>
          </a:lstStyle>
          <a:p/>
        </p:txBody>
      </p:sp>
      <p:sp>
        <p:nvSpPr>
          <p:cNvPr id="40" name="Google Shape;40;p107"/>
          <p:cNvSpPr txBox="1"/>
          <p:nvPr>
            <p:ph idx="10" type="dt"/>
          </p:nvPr>
        </p:nvSpPr>
        <p:spPr>
          <a:xfrm>
            <a:off x="768097" y="6470704"/>
            <a:ext cx="1615607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107"/>
          <p:cNvSpPr txBox="1"/>
          <p:nvPr>
            <p:ph idx="11" type="ftr"/>
          </p:nvPr>
        </p:nvSpPr>
        <p:spPr>
          <a:xfrm>
            <a:off x="3632200" y="6470704"/>
            <a:ext cx="4426094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07"/>
          <p:cNvSpPr txBox="1"/>
          <p:nvPr>
            <p:ph idx="12" type="sldNum"/>
          </p:nvPr>
        </p:nvSpPr>
        <p:spPr>
          <a:xfrm>
            <a:off x="8128000" y="6470704"/>
            <a:ext cx="730250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8"/>
          <p:cNvSpPr txBox="1"/>
          <p:nvPr>
            <p:ph type="title"/>
          </p:nvPr>
        </p:nvSpPr>
        <p:spPr>
          <a:xfrm>
            <a:off x="768096" y="585216"/>
            <a:ext cx="7290054" cy="149961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108"/>
          <p:cNvSpPr txBox="1"/>
          <p:nvPr>
            <p:ph idx="1" type="body"/>
          </p:nvPr>
        </p:nvSpPr>
        <p:spPr>
          <a:xfrm>
            <a:off x="768096" y="2286000"/>
            <a:ext cx="7290055" cy="4023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indent="-3429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🢝"/>
              <a:defRPr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3pPr>
            <a:lvl4pPr indent="-3429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4pPr>
            <a:lvl5pPr indent="-3429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5pPr>
            <a:lvl6pPr indent="-3429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6pPr>
            <a:lvl7pPr indent="-3429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7pPr>
            <a:lvl8pPr indent="-3429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8pPr>
            <a:lvl9pPr indent="-3429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🢝"/>
              <a:defRPr/>
            </a:lvl9pPr>
          </a:lstStyle>
          <a:p/>
        </p:txBody>
      </p:sp>
      <p:sp>
        <p:nvSpPr>
          <p:cNvPr id="46" name="Google Shape;46;p108"/>
          <p:cNvSpPr txBox="1"/>
          <p:nvPr>
            <p:ph idx="10" type="dt"/>
          </p:nvPr>
        </p:nvSpPr>
        <p:spPr>
          <a:xfrm>
            <a:off x="768097" y="6470704"/>
            <a:ext cx="1615607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08"/>
          <p:cNvSpPr txBox="1"/>
          <p:nvPr>
            <p:ph idx="11" type="ftr"/>
          </p:nvPr>
        </p:nvSpPr>
        <p:spPr>
          <a:xfrm>
            <a:off x="3632200" y="6470704"/>
            <a:ext cx="4426094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08"/>
          <p:cNvSpPr txBox="1"/>
          <p:nvPr>
            <p:ph idx="12" type="sldNum"/>
          </p:nvPr>
        </p:nvSpPr>
        <p:spPr>
          <a:xfrm>
            <a:off x="8128000" y="6470704"/>
            <a:ext cx="730250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9"/>
          <p:cNvSpPr/>
          <p:nvPr/>
        </p:nvSpPr>
        <p:spPr>
          <a:xfrm>
            <a:off x="0" y="0"/>
            <a:ext cx="9144000" cy="4572001"/>
          </a:xfrm>
          <a:prstGeom prst="rect">
            <a:avLst/>
          </a:prstGeom>
          <a:solidFill>
            <a:srgbClr val="1D9A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109"/>
          <p:cNvSpPr/>
          <p:nvPr/>
        </p:nvSpPr>
        <p:spPr>
          <a:xfrm>
            <a:off x="4762" y="0"/>
            <a:ext cx="9139239" cy="4572001"/>
          </a:xfrm>
          <a:custGeom>
            <a:rect b="b" l="l" r="r" t="t"/>
            <a:pathLst>
              <a:path extrusionOk="0" h="4572001" w="9139239">
                <a:moveTo>
                  <a:pt x="9139239" y="4171458"/>
                </a:moveTo>
                <a:lnTo>
                  <a:pt x="9139239" y="4479120"/>
                </a:lnTo>
                <a:lnTo>
                  <a:pt x="9061857" y="4572001"/>
                </a:lnTo>
                <a:lnTo>
                  <a:pt x="8867616" y="4572001"/>
                </a:lnTo>
                <a:cubicBezTo>
                  <a:pt x="8974940" y="4496648"/>
                  <a:pt x="9059271" y="4392377"/>
                  <a:pt x="9109281" y="4270954"/>
                </a:cubicBezTo>
                <a:close/>
                <a:moveTo>
                  <a:pt x="9139239" y="4017903"/>
                </a:moveTo>
                <a:lnTo>
                  <a:pt x="9139239" y="4146549"/>
                </a:lnTo>
                <a:lnTo>
                  <a:pt x="9061849" y="4168266"/>
                </a:lnTo>
                <a:cubicBezTo>
                  <a:pt x="8867508" y="4236060"/>
                  <a:pt x="8712637" y="4384208"/>
                  <a:pt x="8639677" y="4572001"/>
                </a:cubicBezTo>
                <a:lnTo>
                  <a:pt x="8502130" y="4572001"/>
                </a:lnTo>
                <a:cubicBezTo>
                  <a:pt x="8583823" y="4319597"/>
                  <a:pt x="8787913" y="4120306"/>
                  <a:pt x="9046727" y="4039822"/>
                </a:cubicBezTo>
                <a:close/>
                <a:moveTo>
                  <a:pt x="7620280" y="3999419"/>
                </a:moveTo>
                <a:lnTo>
                  <a:pt x="7637367" y="4001042"/>
                </a:lnTo>
                <a:cubicBezTo>
                  <a:pt x="7669753" y="4001569"/>
                  <a:pt x="7701646" y="4004550"/>
                  <a:pt x="7732829" y="4010107"/>
                </a:cubicBezTo>
                <a:cubicBezTo>
                  <a:pt x="7738405" y="4009688"/>
                  <a:pt x="7743733" y="4010636"/>
                  <a:pt x="7749042" y="4011646"/>
                </a:cubicBezTo>
                <a:lnTo>
                  <a:pt x="7749159" y="4012794"/>
                </a:lnTo>
                <a:cubicBezTo>
                  <a:pt x="8061238" y="4064450"/>
                  <a:pt x="8314467" y="4283539"/>
                  <a:pt x="8407830" y="4572001"/>
                </a:cubicBezTo>
                <a:lnTo>
                  <a:pt x="8270283" y="4572001"/>
                </a:lnTo>
                <a:cubicBezTo>
                  <a:pt x="8186900" y="4357380"/>
                  <a:pt x="7996531" y="4194541"/>
                  <a:pt x="7762529" y="4144250"/>
                </a:cubicBezTo>
                <a:cubicBezTo>
                  <a:pt x="7797023" y="4319651"/>
                  <a:pt x="7899246" y="4471530"/>
                  <a:pt x="8042344" y="4572001"/>
                </a:cubicBezTo>
                <a:lnTo>
                  <a:pt x="7848103" y="4572001"/>
                </a:lnTo>
                <a:cubicBezTo>
                  <a:pt x="7731971" y="4452596"/>
                  <a:pt x="7653409" y="4298519"/>
                  <a:pt x="7629044" y="4127511"/>
                </a:cubicBezTo>
                <a:cubicBezTo>
                  <a:pt x="7628876" y="4127458"/>
                  <a:pt x="7628708" y="4127453"/>
                  <a:pt x="7628538" y="4127448"/>
                </a:cubicBezTo>
                <a:lnTo>
                  <a:pt x="7628000" y="4120772"/>
                </a:lnTo>
                <a:cubicBezTo>
                  <a:pt x="7622941" y="4090522"/>
                  <a:pt x="7620490" y="4059631"/>
                  <a:pt x="7620533" y="4028296"/>
                </a:cubicBezTo>
                <a:cubicBezTo>
                  <a:pt x="7619221" y="4022668"/>
                  <a:pt x="7619162" y="4017001"/>
                  <a:pt x="7619162" y="4011320"/>
                </a:cubicBezTo>
                <a:lnTo>
                  <a:pt x="7619756" y="3999880"/>
                </a:lnTo>
                <a:lnTo>
                  <a:pt x="7620254" y="3999913"/>
                </a:lnTo>
                <a:close/>
                <a:moveTo>
                  <a:pt x="7597529" y="3999419"/>
                </a:moveTo>
                <a:lnTo>
                  <a:pt x="7597555" y="3999913"/>
                </a:lnTo>
                <a:lnTo>
                  <a:pt x="7598053" y="3999880"/>
                </a:lnTo>
                <a:lnTo>
                  <a:pt x="7598647" y="4011320"/>
                </a:lnTo>
                <a:cubicBezTo>
                  <a:pt x="7598647" y="4017001"/>
                  <a:pt x="7598588" y="4022668"/>
                  <a:pt x="7597276" y="4028296"/>
                </a:cubicBezTo>
                <a:cubicBezTo>
                  <a:pt x="7597319" y="4059631"/>
                  <a:pt x="7594868" y="4090522"/>
                  <a:pt x="7589809" y="4120772"/>
                </a:cubicBezTo>
                <a:lnTo>
                  <a:pt x="7589271" y="4127448"/>
                </a:lnTo>
                <a:cubicBezTo>
                  <a:pt x="7589101" y="4127453"/>
                  <a:pt x="7588933" y="4127458"/>
                  <a:pt x="7588765" y="4127511"/>
                </a:cubicBezTo>
                <a:cubicBezTo>
                  <a:pt x="7564400" y="4298519"/>
                  <a:pt x="7485838" y="4452596"/>
                  <a:pt x="7369706" y="4572001"/>
                </a:cubicBezTo>
                <a:lnTo>
                  <a:pt x="7175465" y="4572001"/>
                </a:lnTo>
                <a:cubicBezTo>
                  <a:pt x="7318563" y="4471530"/>
                  <a:pt x="7420786" y="4319651"/>
                  <a:pt x="7455280" y="4144250"/>
                </a:cubicBezTo>
                <a:cubicBezTo>
                  <a:pt x="7221278" y="4194541"/>
                  <a:pt x="7030909" y="4357380"/>
                  <a:pt x="6947526" y="4572001"/>
                </a:cubicBezTo>
                <a:lnTo>
                  <a:pt x="6809978" y="4572001"/>
                </a:lnTo>
                <a:cubicBezTo>
                  <a:pt x="6903341" y="4283539"/>
                  <a:pt x="7156571" y="4064450"/>
                  <a:pt x="7468650" y="4012794"/>
                </a:cubicBezTo>
                <a:lnTo>
                  <a:pt x="7468767" y="4011646"/>
                </a:lnTo>
                <a:cubicBezTo>
                  <a:pt x="7474076" y="4010636"/>
                  <a:pt x="7479404" y="4009688"/>
                  <a:pt x="7484980" y="4010107"/>
                </a:cubicBezTo>
                <a:cubicBezTo>
                  <a:pt x="7516163" y="4004550"/>
                  <a:pt x="7548056" y="4001569"/>
                  <a:pt x="7580442" y="4001042"/>
                </a:cubicBezTo>
                <a:close/>
                <a:moveTo>
                  <a:pt x="5928129" y="3999419"/>
                </a:moveTo>
                <a:lnTo>
                  <a:pt x="5945217" y="4001042"/>
                </a:lnTo>
                <a:cubicBezTo>
                  <a:pt x="5977602" y="4001569"/>
                  <a:pt x="6009495" y="4004550"/>
                  <a:pt x="6040678" y="4010107"/>
                </a:cubicBezTo>
                <a:cubicBezTo>
                  <a:pt x="6046254" y="4009688"/>
                  <a:pt x="6051582" y="4010636"/>
                  <a:pt x="6056891" y="4011646"/>
                </a:cubicBezTo>
                <a:lnTo>
                  <a:pt x="6057008" y="4012794"/>
                </a:lnTo>
                <a:cubicBezTo>
                  <a:pt x="6369087" y="4064450"/>
                  <a:pt x="6622316" y="4283539"/>
                  <a:pt x="6715680" y="4572001"/>
                </a:cubicBezTo>
                <a:lnTo>
                  <a:pt x="6578131" y="4572001"/>
                </a:lnTo>
                <a:cubicBezTo>
                  <a:pt x="6494748" y="4357380"/>
                  <a:pt x="6304380" y="4194541"/>
                  <a:pt x="6070378" y="4144250"/>
                </a:cubicBezTo>
                <a:cubicBezTo>
                  <a:pt x="6104872" y="4319650"/>
                  <a:pt x="6207095" y="4471530"/>
                  <a:pt x="6350192" y="4572001"/>
                </a:cubicBezTo>
                <a:lnTo>
                  <a:pt x="6155952" y="4572001"/>
                </a:lnTo>
                <a:cubicBezTo>
                  <a:pt x="6039820" y="4452596"/>
                  <a:pt x="5961257" y="4298519"/>
                  <a:pt x="5936893" y="4127511"/>
                </a:cubicBezTo>
                <a:cubicBezTo>
                  <a:pt x="5936725" y="4127458"/>
                  <a:pt x="5936557" y="4127453"/>
                  <a:pt x="5936387" y="4127448"/>
                </a:cubicBezTo>
                <a:lnTo>
                  <a:pt x="5935849" y="4120772"/>
                </a:lnTo>
                <a:cubicBezTo>
                  <a:pt x="5930790" y="4090522"/>
                  <a:pt x="5928340" y="4059631"/>
                  <a:pt x="5928382" y="4028296"/>
                </a:cubicBezTo>
                <a:cubicBezTo>
                  <a:pt x="5927070" y="4022668"/>
                  <a:pt x="5927011" y="4017001"/>
                  <a:pt x="5927011" y="4011320"/>
                </a:cubicBezTo>
                <a:lnTo>
                  <a:pt x="5927605" y="3999880"/>
                </a:lnTo>
                <a:lnTo>
                  <a:pt x="5928103" y="3999913"/>
                </a:lnTo>
                <a:close/>
                <a:moveTo>
                  <a:pt x="5905378" y="3999419"/>
                </a:moveTo>
                <a:lnTo>
                  <a:pt x="5905404" y="3999913"/>
                </a:lnTo>
                <a:lnTo>
                  <a:pt x="5905902" y="3999880"/>
                </a:lnTo>
                <a:lnTo>
                  <a:pt x="5906496" y="4011320"/>
                </a:lnTo>
                <a:cubicBezTo>
                  <a:pt x="5906496" y="4017001"/>
                  <a:pt x="5906437" y="4022668"/>
                  <a:pt x="5905125" y="4028296"/>
                </a:cubicBezTo>
                <a:cubicBezTo>
                  <a:pt x="5905167" y="4059631"/>
                  <a:pt x="5902717" y="4090522"/>
                  <a:pt x="5897658" y="4120772"/>
                </a:cubicBezTo>
                <a:lnTo>
                  <a:pt x="5897120" y="4127448"/>
                </a:lnTo>
                <a:cubicBezTo>
                  <a:pt x="5896950" y="4127453"/>
                  <a:pt x="5896782" y="4127458"/>
                  <a:pt x="5896614" y="4127511"/>
                </a:cubicBezTo>
                <a:cubicBezTo>
                  <a:pt x="5872249" y="4298519"/>
                  <a:pt x="5793686" y="4452596"/>
                  <a:pt x="5677555" y="4572001"/>
                </a:cubicBezTo>
                <a:lnTo>
                  <a:pt x="5483314" y="4572001"/>
                </a:lnTo>
                <a:cubicBezTo>
                  <a:pt x="5626412" y="4471530"/>
                  <a:pt x="5728635" y="4319650"/>
                  <a:pt x="5763129" y="4144250"/>
                </a:cubicBezTo>
                <a:cubicBezTo>
                  <a:pt x="5529126" y="4194541"/>
                  <a:pt x="5338758" y="4357380"/>
                  <a:pt x="5255375" y="4572001"/>
                </a:cubicBezTo>
                <a:lnTo>
                  <a:pt x="5117827" y="4572001"/>
                </a:lnTo>
                <a:cubicBezTo>
                  <a:pt x="5211190" y="4283539"/>
                  <a:pt x="5464420" y="4064450"/>
                  <a:pt x="5776499" y="4012794"/>
                </a:cubicBezTo>
                <a:lnTo>
                  <a:pt x="5776616" y="4011646"/>
                </a:lnTo>
                <a:cubicBezTo>
                  <a:pt x="5781926" y="4010636"/>
                  <a:pt x="5787253" y="4009688"/>
                  <a:pt x="5792829" y="4010107"/>
                </a:cubicBezTo>
                <a:cubicBezTo>
                  <a:pt x="5824012" y="4004550"/>
                  <a:pt x="5855905" y="4001569"/>
                  <a:pt x="5888290" y="4001042"/>
                </a:cubicBezTo>
                <a:close/>
                <a:moveTo>
                  <a:pt x="4235979" y="3999419"/>
                </a:moveTo>
                <a:lnTo>
                  <a:pt x="4253065" y="4001042"/>
                </a:lnTo>
                <a:cubicBezTo>
                  <a:pt x="4285451" y="4001569"/>
                  <a:pt x="4317343" y="4004550"/>
                  <a:pt x="4348528" y="4010107"/>
                </a:cubicBezTo>
                <a:cubicBezTo>
                  <a:pt x="4354104" y="4009688"/>
                  <a:pt x="4359431" y="4010636"/>
                  <a:pt x="4364739" y="4011646"/>
                </a:cubicBezTo>
                <a:lnTo>
                  <a:pt x="4364856" y="4012794"/>
                </a:lnTo>
                <a:cubicBezTo>
                  <a:pt x="4676936" y="4064450"/>
                  <a:pt x="4930165" y="4283539"/>
                  <a:pt x="5023528" y="4572001"/>
                </a:cubicBezTo>
                <a:lnTo>
                  <a:pt x="4885980" y="4572001"/>
                </a:lnTo>
                <a:cubicBezTo>
                  <a:pt x="4802597" y="4357380"/>
                  <a:pt x="4612229" y="4194541"/>
                  <a:pt x="4378227" y="4144250"/>
                </a:cubicBezTo>
                <a:cubicBezTo>
                  <a:pt x="4412722" y="4319651"/>
                  <a:pt x="4514944" y="4471530"/>
                  <a:pt x="4658041" y="4572001"/>
                </a:cubicBezTo>
                <a:lnTo>
                  <a:pt x="4463800" y="4572001"/>
                </a:lnTo>
                <a:cubicBezTo>
                  <a:pt x="4347669" y="4452596"/>
                  <a:pt x="4269106" y="4298519"/>
                  <a:pt x="4244741" y="4127511"/>
                </a:cubicBezTo>
                <a:cubicBezTo>
                  <a:pt x="4244574" y="4127458"/>
                  <a:pt x="4244405" y="4127453"/>
                  <a:pt x="4244236" y="4127448"/>
                </a:cubicBezTo>
                <a:lnTo>
                  <a:pt x="4243697" y="4120772"/>
                </a:lnTo>
                <a:cubicBezTo>
                  <a:pt x="4238639" y="4090522"/>
                  <a:pt x="4236188" y="4059631"/>
                  <a:pt x="4236230" y="4028296"/>
                </a:cubicBezTo>
                <a:cubicBezTo>
                  <a:pt x="4234918" y="4022668"/>
                  <a:pt x="4234860" y="4017001"/>
                  <a:pt x="4234860" y="4011320"/>
                </a:cubicBezTo>
                <a:lnTo>
                  <a:pt x="4235454" y="3999880"/>
                </a:lnTo>
                <a:lnTo>
                  <a:pt x="4235952" y="3999913"/>
                </a:lnTo>
                <a:close/>
                <a:moveTo>
                  <a:pt x="4213227" y="3999419"/>
                </a:moveTo>
                <a:lnTo>
                  <a:pt x="4213253" y="3999913"/>
                </a:lnTo>
                <a:lnTo>
                  <a:pt x="4213751" y="3999880"/>
                </a:lnTo>
                <a:lnTo>
                  <a:pt x="4214345" y="4011320"/>
                </a:lnTo>
                <a:cubicBezTo>
                  <a:pt x="4214345" y="4017001"/>
                  <a:pt x="4214286" y="4022668"/>
                  <a:pt x="4212974" y="4028296"/>
                </a:cubicBezTo>
                <a:cubicBezTo>
                  <a:pt x="4213016" y="4059631"/>
                  <a:pt x="4210566" y="4090522"/>
                  <a:pt x="4205507" y="4120772"/>
                </a:cubicBezTo>
                <a:lnTo>
                  <a:pt x="4204969" y="4127448"/>
                </a:lnTo>
                <a:cubicBezTo>
                  <a:pt x="4204799" y="4127453"/>
                  <a:pt x="4204631" y="4127458"/>
                  <a:pt x="4204463" y="4127511"/>
                </a:cubicBezTo>
                <a:cubicBezTo>
                  <a:pt x="4180098" y="4298519"/>
                  <a:pt x="4101535" y="4452596"/>
                  <a:pt x="3985404" y="4572001"/>
                </a:cubicBezTo>
                <a:lnTo>
                  <a:pt x="3791163" y="4572001"/>
                </a:lnTo>
                <a:cubicBezTo>
                  <a:pt x="3934261" y="4471530"/>
                  <a:pt x="4036484" y="4319651"/>
                  <a:pt x="4070978" y="4144250"/>
                </a:cubicBezTo>
                <a:cubicBezTo>
                  <a:pt x="3836975" y="4194541"/>
                  <a:pt x="3646607" y="4357380"/>
                  <a:pt x="3563224" y="4572001"/>
                </a:cubicBezTo>
                <a:lnTo>
                  <a:pt x="3425676" y="4572001"/>
                </a:lnTo>
                <a:cubicBezTo>
                  <a:pt x="3519039" y="4283539"/>
                  <a:pt x="3772269" y="4064450"/>
                  <a:pt x="4084348" y="4012794"/>
                </a:cubicBezTo>
                <a:lnTo>
                  <a:pt x="4084465" y="4011646"/>
                </a:lnTo>
                <a:cubicBezTo>
                  <a:pt x="4089774" y="4010636"/>
                  <a:pt x="4095102" y="4009688"/>
                  <a:pt x="4100678" y="4010107"/>
                </a:cubicBezTo>
                <a:cubicBezTo>
                  <a:pt x="4131861" y="4004550"/>
                  <a:pt x="4163754" y="4001569"/>
                  <a:pt x="4196139" y="4001042"/>
                </a:cubicBezTo>
                <a:close/>
                <a:moveTo>
                  <a:pt x="2543827" y="3999419"/>
                </a:moveTo>
                <a:lnTo>
                  <a:pt x="2560914" y="4001042"/>
                </a:lnTo>
                <a:cubicBezTo>
                  <a:pt x="2593300" y="4001569"/>
                  <a:pt x="2625192" y="4004550"/>
                  <a:pt x="2656376" y="4010107"/>
                </a:cubicBezTo>
                <a:cubicBezTo>
                  <a:pt x="2661952" y="4009688"/>
                  <a:pt x="2667280" y="4010636"/>
                  <a:pt x="2672588" y="4011646"/>
                </a:cubicBezTo>
                <a:lnTo>
                  <a:pt x="2672706" y="4012794"/>
                </a:lnTo>
                <a:cubicBezTo>
                  <a:pt x="2984785" y="4064450"/>
                  <a:pt x="3238014" y="4283539"/>
                  <a:pt x="3331377" y="4572001"/>
                </a:cubicBezTo>
                <a:lnTo>
                  <a:pt x="3193830" y="4572001"/>
                </a:lnTo>
                <a:cubicBezTo>
                  <a:pt x="3110446" y="4357380"/>
                  <a:pt x="2920078" y="4194541"/>
                  <a:pt x="2686076" y="4144250"/>
                </a:cubicBezTo>
                <a:cubicBezTo>
                  <a:pt x="2720570" y="4319650"/>
                  <a:pt x="2822793" y="4471530"/>
                  <a:pt x="2965890" y="4572001"/>
                </a:cubicBezTo>
                <a:lnTo>
                  <a:pt x="2771649" y="4572001"/>
                </a:lnTo>
                <a:cubicBezTo>
                  <a:pt x="2655518" y="4452596"/>
                  <a:pt x="2576955" y="4298519"/>
                  <a:pt x="2552590" y="4127511"/>
                </a:cubicBezTo>
                <a:cubicBezTo>
                  <a:pt x="2552423" y="4127458"/>
                  <a:pt x="2552254" y="4127453"/>
                  <a:pt x="2552085" y="4127448"/>
                </a:cubicBezTo>
                <a:lnTo>
                  <a:pt x="2551547" y="4120772"/>
                </a:lnTo>
                <a:cubicBezTo>
                  <a:pt x="2546488" y="4090522"/>
                  <a:pt x="2544037" y="4059631"/>
                  <a:pt x="2544079" y="4028296"/>
                </a:cubicBezTo>
                <a:cubicBezTo>
                  <a:pt x="2542767" y="4022668"/>
                  <a:pt x="2542709" y="4017001"/>
                  <a:pt x="2542709" y="4011320"/>
                </a:cubicBezTo>
                <a:lnTo>
                  <a:pt x="2543303" y="3999880"/>
                </a:lnTo>
                <a:lnTo>
                  <a:pt x="2543801" y="3999913"/>
                </a:lnTo>
                <a:close/>
                <a:moveTo>
                  <a:pt x="2521076" y="3999419"/>
                </a:moveTo>
                <a:lnTo>
                  <a:pt x="2521102" y="3999913"/>
                </a:lnTo>
                <a:lnTo>
                  <a:pt x="2521600" y="3999880"/>
                </a:lnTo>
                <a:lnTo>
                  <a:pt x="2522194" y="4011320"/>
                </a:lnTo>
                <a:cubicBezTo>
                  <a:pt x="2522194" y="4017001"/>
                  <a:pt x="2522135" y="4022668"/>
                  <a:pt x="2520823" y="4028296"/>
                </a:cubicBezTo>
                <a:cubicBezTo>
                  <a:pt x="2520865" y="4059631"/>
                  <a:pt x="2518415" y="4090522"/>
                  <a:pt x="2513356" y="4120772"/>
                </a:cubicBezTo>
                <a:lnTo>
                  <a:pt x="2512818" y="4127448"/>
                </a:lnTo>
                <a:cubicBezTo>
                  <a:pt x="2512648" y="4127453"/>
                  <a:pt x="2512480" y="4127458"/>
                  <a:pt x="2512312" y="4127511"/>
                </a:cubicBezTo>
                <a:cubicBezTo>
                  <a:pt x="2487947" y="4298519"/>
                  <a:pt x="2409385" y="4452596"/>
                  <a:pt x="2293253" y="4572001"/>
                </a:cubicBezTo>
                <a:lnTo>
                  <a:pt x="2099012" y="4572001"/>
                </a:lnTo>
                <a:cubicBezTo>
                  <a:pt x="2242110" y="4471530"/>
                  <a:pt x="2344333" y="4319651"/>
                  <a:pt x="2378827" y="4144250"/>
                </a:cubicBezTo>
                <a:cubicBezTo>
                  <a:pt x="2144825" y="4194541"/>
                  <a:pt x="1954456" y="4357380"/>
                  <a:pt x="1871073" y="4572001"/>
                </a:cubicBezTo>
                <a:lnTo>
                  <a:pt x="1733525" y="4572001"/>
                </a:lnTo>
                <a:cubicBezTo>
                  <a:pt x="1826888" y="4283539"/>
                  <a:pt x="2080118" y="4064450"/>
                  <a:pt x="2392197" y="4012794"/>
                </a:cubicBezTo>
                <a:lnTo>
                  <a:pt x="2392314" y="4011646"/>
                </a:lnTo>
                <a:cubicBezTo>
                  <a:pt x="2397623" y="4010636"/>
                  <a:pt x="2402951" y="4009688"/>
                  <a:pt x="2408527" y="4010107"/>
                </a:cubicBezTo>
                <a:cubicBezTo>
                  <a:pt x="2439710" y="4004550"/>
                  <a:pt x="2471603" y="4001569"/>
                  <a:pt x="2503988" y="4001042"/>
                </a:cubicBezTo>
                <a:close/>
                <a:moveTo>
                  <a:pt x="851676" y="3999419"/>
                </a:moveTo>
                <a:lnTo>
                  <a:pt x="868763" y="4001042"/>
                </a:lnTo>
                <a:cubicBezTo>
                  <a:pt x="901149" y="4001569"/>
                  <a:pt x="933041" y="4004550"/>
                  <a:pt x="964225" y="4010107"/>
                </a:cubicBezTo>
                <a:cubicBezTo>
                  <a:pt x="969801" y="4009688"/>
                  <a:pt x="975129" y="4010636"/>
                  <a:pt x="980437" y="4011646"/>
                </a:cubicBezTo>
                <a:lnTo>
                  <a:pt x="980555" y="4012794"/>
                </a:lnTo>
                <a:cubicBezTo>
                  <a:pt x="1292634" y="4064450"/>
                  <a:pt x="1545864" y="4283539"/>
                  <a:pt x="1639226" y="4572001"/>
                </a:cubicBezTo>
                <a:lnTo>
                  <a:pt x="1501679" y="4572001"/>
                </a:lnTo>
                <a:cubicBezTo>
                  <a:pt x="1418296" y="4357380"/>
                  <a:pt x="1227927" y="4194541"/>
                  <a:pt x="993925" y="4144250"/>
                </a:cubicBezTo>
                <a:cubicBezTo>
                  <a:pt x="1028419" y="4319651"/>
                  <a:pt x="1130642" y="4471530"/>
                  <a:pt x="1273740" y="4572001"/>
                </a:cubicBezTo>
                <a:lnTo>
                  <a:pt x="1079499" y="4572001"/>
                </a:lnTo>
                <a:cubicBezTo>
                  <a:pt x="963367" y="4452596"/>
                  <a:pt x="884804" y="4298519"/>
                  <a:pt x="860439" y="4127511"/>
                </a:cubicBezTo>
                <a:cubicBezTo>
                  <a:pt x="860272" y="4127458"/>
                  <a:pt x="860103" y="4127453"/>
                  <a:pt x="859934" y="4127448"/>
                </a:cubicBezTo>
                <a:lnTo>
                  <a:pt x="859396" y="4120772"/>
                </a:lnTo>
                <a:cubicBezTo>
                  <a:pt x="854337" y="4090522"/>
                  <a:pt x="851886" y="4059631"/>
                  <a:pt x="851928" y="4028296"/>
                </a:cubicBezTo>
                <a:cubicBezTo>
                  <a:pt x="850616" y="4022668"/>
                  <a:pt x="850558" y="4017001"/>
                  <a:pt x="850558" y="4011320"/>
                </a:cubicBezTo>
                <a:lnTo>
                  <a:pt x="851152" y="3999880"/>
                </a:lnTo>
                <a:lnTo>
                  <a:pt x="851650" y="3999913"/>
                </a:lnTo>
                <a:close/>
                <a:moveTo>
                  <a:pt x="828925" y="3999419"/>
                </a:moveTo>
                <a:lnTo>
                  <a:pt x="828951" y="3999913"/>
                </a:lnTo>
                <a:lnTo>
                  <a:pt x="829449" y="3999880"/>
                </a:lnTo>
                <a:lnTo>
                  <a:pt x="830043" y="4011320"/>
                </a:lnTo>
                <a:cubicBezTo>
                  <a:pt x="830043" y="4017001"/>
                  <a:pt x="829984" y="4022668"/>
                  <a:pt x="828672" y="4028296"/>
                </a:cubicBezTo>
                <a:cubicBezTo>
                  <a:pt x="828714" y="4059631"/>
                  <a:pt x="826264" y="4090522"/>
                  <a:pt x="821205" y="4120772"/>
                </a:cubicBezTo>
                <a:lnTo>
                  <a:pt x="820667" y="4127448"/>
                </a:lnTo>
                <a:cubicBezTo>
                  <a:pt x="820497" y="4127453"/>
                  <a:pt x="820329" y="4127458"/>
                  <a:pt x="820161" y="4127511"/>
                </a:cubicBezTo>
                <a:cubicBezTo>
                  <a:pt x="795796" y="4298519"/>
                  <a:pt x="717234" y="4452596"/>
                  <a:pt x="601102" y="4572001"/>
                </a:cubicBezTo>
                <a:lnTo>
                  <a:pt x="406861" y="4572001"/>
                </a:lnTo>
                <a:cubicBezTo>
                  <a:pt x="549959" y="4471530"/>
                  <a:pt x="652182" y="4319650"/>
                  <a:pt x="686676" y="4144250"/>
                </a:cubicBezTo>
                <a:cubicBezTo>
                  <a:pt x="452674" y="4194541"/>
                  <a:pt x="262305" y="4357380"/>
                  <a:pt x="178922" y="4572001"/>
                </a:cubicBezTo>
                <a:lnTo>
                  <a:pt x="41374" y="4572001"/>
                </a:lnTo>
                <a:cubicBezTo>
                  <a:pt x="134738" y="4283539"/>
                  <a:pt x="387967" y="4064450"/>
                  <a:pt x="700046" y="4012794"/>
                </a:cubicBezTo>
                <a:lnTo>
                  <a:pt x="700163" y="4011646"/>
                </a:lnTo>
                <a:cubicBezTo>
                  <a:pt x="705472" y="4010636"/>
                  <a:pt x="710800" y="4009688"/>
                  <a:pt x="716376" y="4010107"/>
                </a:cubicBezTo>
                <a:cubicBezTo>
                  <a:pt x="747559" y="4004550"/>
                  <a:pt x="779452" y="4001569"/>
                  <a:pt x="811837" y="4001042"/>
                </a:cubicBezTo>
                <a:close/>
                <a:moveTo>
                  <a:pt x="8305836" y="3304913"/>
                </a:moveTo>
                <a:cubicBezTo>
                  <a:pt x="8030646" y="3363591"/>
                  <a:pt x="7815802" y="3576701"/>
                  <a:pt x="7762527" y="3845480"/>
                </a:cubicBezTo>
                <a:cubicBezTo>
                  <a:pt x="8037717" y="3786801"/>
                  <a:pt x="8252560" y="3573691"/>
                  <a:pt x="8305836" y="3304913"/>
                </a:cubicBezTo>
                <a:close/>
                <a:moveTo>
                  <a:pt x="6911971" y="3304913"/>
                </a:moveTo>
                <a:cubicBezTo>
                  <a:pt x="6965247" y="3573691"/>
                  <a:pt x="7180090" y="3786801"/>
                  <a:pt x="7455280" y="3845480"/>
                </a:cubicBezTo>
                <a:cubicBezTo>
                  <a:pt x="7402005" y="3576701"/>
                  <a:pt x="7187161" y="3363591"/>
                  <a:pt x="6911971" y="3304913"/>
                </a:cubicBezTo>
                <a:close/>
                <a:moveTo>
                  <a:pt x="6613685" y="3304913"/>
                </a:moveTo>
                <a:cubicBezTo>
                  <a:pt x="6338495" y="3363591"/>
                  <a:pt x="6123651" y="3576701"/>
                  <a:pt x="6070376" y="3845480"/>
                </a:cubicBezTo>
                <a:cubicBezTo>
                  <a:pt x="6345566" y="3786801"/>
                  <a:pt x="6560409" y="3573691"/>
                  <a:pt x="6613685" y="3304913"/>
                </a:cubicBezTo>
                <a:close/>
                <a:moveTo>
                  <a:pt x="5219820" y="3304913"/>
                </a:moveTo>
                <a:cubicBezTo>
                  <a:pt x="5273096" y="3573691"/>
                  <a:pt x="5487939" y="3786801"/>
                  <a:pt x="5763129" y="3845480"/>
                </a:cubicBezTo>
                <a:cubicBezTo>
                  <a:pt x="5709854" y="3576701"/>
                  <a:pt x="5495010" y="3363591"/>
                  <a:pt x="5219820" y="3304913"/>
                </a:cubicBezTo>
                <a:close/>
                <a:moveTo>
                  <a:pt x="4921534" y="3304913"/>
                </a:moveTo>
                <a:cubicBezTo>
                  <a:pt x="4646344" y="3363591"/>
                  <a:pt x="4431500" y="3576701"/>
                  <a:pt x="4378225" y="3845480"/>
                </a:cubicBezTo>
                <a:cubicBezTo>
                  <a:pt x="4653415" y="3786801"/>
                  <a:pt x="4868259" y="3573691"/>
                  <a:pt x="4921534" y="3304913"/>
                </a:cubicBezTo>
                <a:close/>
                <a:moveTo>
                  <a:pt x="3527669" y="3304913"/>
                </a:moveTo>
                <a:cubicBezTo>
                  <a:pt x="3580945" y="3573691"/>
                  <a:pt x="3795788" y="3786801"/>
                  <a:pt x="4070978" y="3845480"/>
                </a:cubicBezTo>
                <a:cubicBezTo>
                  <a:pt x="4017703" y="3576701"/>
                  <a:pt x="3802859" y="3363591"/>
                  <a:pt x="3527669" y="3304913"/>
                </a:cubicBezTo>
                <a:close/>
                <a:moveTo>
                  <a:pt x="3229383" y="3304913"/>
                </a:moveTo>
                <a:cubicBezTo>
                  <a:pt x="2954193" y="3363591"/>
                  <a:pt x="2739349" y="3576701"/>
                  <a:pt x="2686074" y="3845480"/>
                </a:cubicBezTo>
                <a:cubicBezTo>
                  <a:pt x="2961264" y="3786801"/>
                  <a:pt x="3176107" y="3573691"/>
                  <a:pt x="3229383" y="3304913"/>
                </a:cubicBezTo>
                <a:close/>
                <a:moveTo>
                  <a:pt x="1835518" y="3304913"/>
                </a:moveTo>
                <a:cubicBezTo>
                  <a:pt x="1888794" y="3573691"/>
                  <a:pt x="2103637" y="3786801"/>
                  <a:pt x="2378827" y="3845480"/>
                </a:cubicBezTo>
                <a:cubicBezTo>
                  <a:pt x="2325552" y="3576701"/>
                  <a:pt x="2110708" y="3363591"/>
                  <a:pt x="1835518" y="3304913"/>
                </a:cubicBezTo>
                <a:close/>
                <a:moveTo>
                  <a:pt x="1537232" y="3304913"/>
                </a:moveTo>
                <a:cubicBezTo>
                  <a:pt x="1262042" y="3363591"/>
                  <a:pt x="1047198" y="3576701"/>
                  <a:pt x="993923" y="3845480"/>
                </a:cubicBezTo>
                <a:cubicBezTo>
                  <a:pt x="1269113" y="3786801"/>
                  <a:pt x="1483956" y="3573691"/>
                  <a:pt x="1537232" y="3304913"/>
                </a:cubicBezTo>
                <a:close/>
                <a:moveTo>
                  <a:pt x="143367" y="3304913"/>
                </a:moveTo>
                <a:cubicBezTo>
                  <a:pt x="196643" y="3573691"/>
                  <a:pt x="411486" y="3786801"/>
                  <a:pt x="686676" y="3845480"/>
                </a:cubicBezTo>
                <a:cubicBezTo>
                  <a:pt x="633401" y="3576701"/>
                  <a:pt x="418557" y="3363591"/>
                  <a:pt x="143367" y="3304913"/>
                </a:cubicBezTo>
                <a:close/>
                <a:moveTo>
                  <a:pt x="8461873" y="3161219"/>
                </a:moveTo>
                <a:lnTo>
                  <a:pt x="8478960" y="3162829"/>
                </a:lnTo>
                <a:cubicBezTo>
                  <a:pt x="8511346" y="3163352"/>
                  <a:pt x="8543239" y="3166310"/>
                  <a:pt x="8574422" y="3171823"/>
                </a:cubicBezTo>
                <a:cubicBezTo>
                  <a:pt x="8579998" y="3171407"/>
                  <a:pt x="8585326" y="3172348"/>
                  <a:pt x="8590635" y="3173350"/>
                </a:cubicBezTo>
                <a:lnTo>
                  <a:pt x="8590752" y="3174489"/>
                </a:lnTo>
                <a:cubicBezTo>
                  <a:pt x="8815033" y="3211322"/>
                  <a:pt x="9008920" y="3333951"/>
                  <a:pt x="9135069" y="3506215"/>
                </a:cubicBezTo>
                <a:lnTo>
                  <a:pt x="9139239" y="3512974"/>
                </a:lnTo>
                <a:lnTo>
                  <a:pt x="9139239" y="3816134"/>
                </a:lnTo>
                <a:lnTo>
                  <a:pt x="9120077" y="3747490"/>
                </a:lnTo>
                <a:cubicBezTo>
                  <a:pt x="9039502" y="3525837"/>
                  <a:pt x="8844913" y="3356256"/>
                  <a:pt x="8604122" y="3304913"/>
                </a:cubicBezTo>
                <a:cubicBezTo>
                  <a:pt x="8650738" y="3540094"/>
                  <a:pt x="8821055" y="3732654"/>
                  <a:pt x="9047261" y="3816429"/>
                </a:cubicBezTo>
                <a:lnTo>
                  <a:pt x="9139239" y="3843104"/>
                </a:lnTo>
                <a:lnTo>
                  <a:pt x="9139239" y="3970603"/>
                </a:lnTo>
                <a:lnTo>
                  <a:pt x="9030179" y="3943797"/>
                </a:lnTo>
                <a:cubicBezTo>
                  <a:pt x="8735297" y="3846211"/>
                  <a:pt x="8514628" y="3594637"/>
                  <a:pt x="8470637" y="3288305"/>
                </a:cubicBezTo>
                <a:cubicBezTo>
                  <a:pt x="8470469" y="3288253"/>
                  <a:pt x="8470301" y="3288248"/>
                  <a:pt x="8470131" y="3288243"/>
                </a:cubicBezTo>
                <a:lnTo>
                  <a:pt x="8469593" y="3281619"/>
                </a:lnTo>
                <a:cubicBezTo>
                  <a:pt x="8464534" y="3251607"/>
                  <a:pt x="8462083" y="3220958"/>
                  <a:pt x="8462126" y="3189869"/>
                </a:cubicBezTo>
                <a:cubicBezTo>
                  <a:pt x="8460814" y="3184286"/>
                  <a:pt x="8460755" y="3178663"/>
                  <a:pt x="8460755" y="3173027"/>
                </a:cubicBezTo>
                <a:lnTo>
                  <a:pt x="8461349" y="3161677"/>
                </a:lnTo>
                <a:lnTo>
                  <a:pt x="8461847" y="3161709"/>
                </a:lnTo>
                <a:close/>
                <a:moveTo>
                  <a:pt x="8448085" y="3161219"/>
                </a:moveTo>
                <a:lnTo>
                  <a:pt x="8448111" y="3161709"/>
                </a:lnTo>
                <a:lnTo>
                  <a:pt x="8448609" y="3161677"/>
                </a:lnTo>
                <a:lnTo>
                  <a:pt x="8449203" y="3173027"/>
                </a:lnTo>
                <a:cubicBezTo>
                  <a:pt x="8449203" y="3178663"/>
                  <a:pt x="8449144" y="3184286"/>
                  <a:pt x="8447832" y="3189869"/>
                </a:cubicBezTo>
                <a:cubicBezTo>
                  <a:pt x="8447875" y="3220958"/>
                  <a:pt x="8445424" y="3251607"/>
                  <a:pt x="8440365" y="3281619"/>
                </a:cubicBezTo>
                <a:lnTo>
                  <a:pt x="8439827" y="3288243"/>
                </a:lnTo>
                <a:cubicBezTo>
                  <a:pt x="8439657" y="3288248"/>
                  <a:pt x="8439489" y="3288253"/>
                  <a:pt x="8439321" y="3288305"/>
                </a:cubicBezTo>
                <a:cubicBezTo>
                  <a:pt x="8389046" y="3638399"/>
                  <a:pt x="8108007" y="3916971"/>
                  <a:pt x="7749156" y="3975903"/>
                </a:cubicBezTo>
                <a:lnTo>
                  <a:pt x="7749040" y="3977042"/>
                </a:lnTo>
                <a:cubicBezTo>
                  <a:pt x="7743729" y="3978045"/>
                  <a:pt x="7738400" y="3978986"/>
                  <a:pt x="7732823" y="3978570"/>
                </a:cubicBezTo>
                <a:cubicBezTo>
                  <a:pt x="7701651" y="3984080"/>
                  <a:pt x="7669771" y="3987038"/>
                  <a:pt x="7637396" y="3987561"/>
                </a:cubicBezTo>
                <a:lnTo>
                  <a:pt x="7620278" y="3989174"/>
                </a:lnTo>
                <a:lnTo>
                  <a:pt x="7620252" y="3988683"/>
                </a:lnTo>
                <a:lnTo>
                  <a:pt x="7619753" y="3988716"/>
                </a:lnTo>
                <a:cubicBezTo>
                  <a:pt x="7619187" y="3984944"/>
                  <a:pt x="7619160" y="3981158"/>
                  <a:pt x="7619160" y="3977366"/>
                </a:cubicBezTo>
                <a:cubicBezTo>
                  <a:pt x="7619160" y="3971728"/>
                  <a:pt x="7619219" y="3966104"/>
                  <a:pt x="7620531" y="3960518"/>
                </a:cubicBezTo>
                <a:cubicBezTo>
                  <a:pt x="7620488" y="3929436"/>
                  <a:pt x="7622938" y="3898794"/>
                  <a:pt x="7627995" y="3868787"/>
                </a:cubicBezTo>
                <a:lnTo>
                  <a:pt x="7628535" y="3862150"/>
                </a:lnTo>
                <a:cubicBezTo>
                  <a:pt x="7628704" y="3862145"/>
                  <a:pt x="7628873" y="3862140"/>
                  <a:pt x="7629040" y="3862087"/>
                </a:cubicBezTo>
                <a:cubicBezTo>
                  <a:pt x="7679317" y="3511992"/>
                  <a:pt x="7960356" y="3233421"/>
                  <a:pt x="8319206" y="3174489"/>
                </a:cubicBezTo>
                <a:lnTo>
                  <a:pt x="8319323" y="3173350"/>
                </a:lnTo>
                <a:cubicBezTo>
                  <a:pt x="8324632" y="3172348"/>
                  <a:pt x="8329960" y="3171407"/>
                  <a:pt x="8335536" y="3171823"/>
                </a:cubicBezTo>
                <a:cubicBezTo>
                  <a:pt x="8366719" y="3166310"/>
                  <a:pt x="8398612" y="3163352"/>
                  <a:pt x="8430998" y="3162829"/>
                </a:cubicBezTo>
                <a:close/>
                <a:moveTo>
                  <a:pt x="6769722" y="3161219"/>
                </a:moveTo>
                <a:lnTo>
                  <a:pt x="6786810" y="3162829"/>
                </a:lnTo>
                <a:cubicBezTo>
                  <a:pt x="6819195" y="3163352"/>
                  <a:pt x="6851088" y="3166310"/>
                  <a:pt x="6882271" y="3171823"/>
                </a:cubicBezTo>
                <a:cubicBezTo>
                  <a:pt x="6887847" y="3171407"/>
                  <a:pt x="6893175" y="3172348"/>
                  <a:pt x="6898484" y="3173350"/>
                </a:cubicBezTo>
                <a:lnTo>
                  <a:pt x="6898601" y="3174489"/>
                </a:lnTo>
                <a:cubicBezTo>
                  <a:pt x="7257451" y="3233421"/>
                  <a:pt x="7538490" y="3511992"/>
                  <a:pt x="7588766" y="3862087"/>
                </a:cubicBezTo>
                <a:cubicBezTo>
                  <a:pt x="7588934" y="3862140"/>
                  <a:pt x="7589103" y="3862145"/>
                  <a:pt x="7589272" y="3862150"/>
                </a:cubicBezTo>
                <a:lnTo>
                  <a:pt x="7589812" y="3868787"/>
                </a:lnTo>
                <a:cubicBezTo>
                  <a:pt x="7594869" y="3898794"/>
                  <a:pt x="7597319" y="3929436"/>
                  <a:pt x="7597276" y="3960518"/>
                </a:cubicBezTo>
                <a:cubicBezTo>
                  <a:pt x="7598588" y="3966104"/>
                  <a:pt x="7598647" y="3971728"/>
                  <a:pt x="7598647" y="3977366"/>
                </a:cubicBezTo>
                <a:cubicBezTo>
                  <a:pt x="7598647" y="3981158"/>
                  <a:pt x="7598620" y="3984944"/>
                  <a:pt x="7598054" y="3988716"/>
                </a:cubicBezTo>
                <a:lnTo>
                  <a:pt x="7597555" y="3988683"/>
                </a:lnTo>
                <a:lnTo>
                  <a:pt x="7597529" y="3989174"/>
                </a:lnTo>
                <a:lnTo>
                  <a:pt x="7580411" y="3987561"/>
                </a:lnTo>
                <a:cubicBezTo>
                  <a:pt x="7548036" y="3987038"/>
                  <a:pt x="7516156" y="3984080"/>
                  <a:pt x="7484984" y="3978570"/>
                </a:cubicBezTo>
                <a:cubicBezTo>
                  <a:pt x="7479407" y="3978986"/>
                  <a:pt x="7474078" y="3978045"/>
                  <a:pt x="7468767" y="3977042"/>
                </a:cubicBezTo>
                <a:lnTo>
                  <a:pt x="7468651" y="3975903"/>
                </a:lnTo>
                <a:cubicBezTo>
                  <a:pt x="7109800" y="3916971"/>
                  <a:pt x="6828761" y="3638399"/>
                  <a:pt x="6778486" y="3288305"/>
                </a:cubicBezTo>
                <a:cubicBezTo>
                  <a:pt x="6778318" y="3288253"/>
                  <a:pt x="6778150" y="3288248"/>
                  <a:pt x="6777980" y="3288243"/>
                </a:cubicBezTo>
                <a:lnTo>
                  <a:pt x="6777442" y="3281619"/>
                </a:lnTo>
                <a:cubicBezTo>
                  <a:pt x="6772383" y="3251607"/>
                  <a:pt x="6769933" y="3220958"/>
                  <a:pt x="6769975" y="3189869"/>
                </a:cubicBezTo>
                <a:cubicBezTo>
                  <a:pt x="6768663" y="3184286"/>
                  <a:pt x="6768604" y="3178663"/>
                  <a:pt x="6768604" y="3173027"/>
                </a:cubicBezTo>
                <a:lnTo>
                  <a:pt x="6769198" y="3161677"/>
                </a:lnTo>
                <a:lnTo>
                  <a:pt x="6769696" y="3161709"/>
                </a:lnTo>
                <a:close/>
                <a:moveTo>
                  <a:pt x="6755934" y="3161219"/>
                </a:moveTo>
                <a:lnTo>
                  <a:pt x="6755960" y="3161709"/>
                </a:lnTo>
                <a:lnTo>
                  <a:pt x="6756458" y="3161677"/>
                </a:lnTo>
                <a:lnTo>
                  <a:pt x="6757052" y="3173027"/>
                </a:lnTo>
                <a:cubicBezTo>
                  <a:pt x="6757052" y="3178663"/>
                  <a:pt x="6756994" y="3184286"/>
                  <a:pt x="6755682" y="3189869"/>
                </a:cubicBezTo>
                <a:cubicBezTo>
                  <a:pt x="6755724" y="3220958"/>
                  <a:pt x="6753273" y="3251607"/>
                  <a:pt x="6748215" y="3281619"/>
                </a:cubicBezTo>
                <a:lnTo>
                  <a:pt x="6747676" y="3288243"/>
                </a:lnTo>
                <a:cubicBezTo>
                  <a:pt x="6747507" y="3288248"/>
                  <a:pt x="6747338" y="3288253"/>
                  <a:pt x="6747171" y="3288305"/>
                </a:cubicBezTo>
                <a:cubicBezTo>
                  <a:pt x="6696895" y="3638399"/>
                  <a:pt x="6415856" y="3916971"/>
                  <a:pt x="6057005" y="3975903"/>
                </a:cubicBezTo>
                <a:lnTo>
                  <a:pt x="6056889" y="3977042"/>
                </a:lnTo>
                <a:cubicBezTo>
                  <a:pt x="6051578" y="3978045"/>
                  <a:pt x="6046249" y="3978986"/>
                  <a:pt x="6040672" y="3978570"/>
                </a:cubicBezTo>
                <a:cubicBezTo>
                  <a:pt x="6009500" y="3984080"/>
                  <a:pt x="5977620" y="3987038"/>
                  <a:pt x="5945246" y="3987561"/>
                </a:cubicBezTo>
                <a:lnTo>
                  <a:pt x="5928127" y="3989174"/>
                </a:lnTo>
                <a:lnTo>
                  <a:pt x="5928101" y="3988683"/>
                </a:lnTo>
                <a:lnTo>
                  <a:pt x="5927602" y="3988716"/>
                </a:lnTo>
                <a:cubicBezTo>
                  <a:pt x="5927036" y="3984944"/>
                  <a:pt x="5927009" y="3981158"/>
                  <a:pt x="5927009" y="3977366"/>
                </a:cubicBezTo>
                <a:cubicBezTo>
                  <a:pt x="5927009" y="3971728"/>
                  <a:pt x="5927068" y="3966104"/>
                  <a:pt x="5928380" y="3960518"/>
                </a:cubicBezTo>
                <a:cubicBezTo>
                  <a:pt x="5928338" y="3929436"/>
                  <a:pt x="5930787" y="3898794"/>
                  <a:pt x="5935844" y="3868787"/>
                </a:cubicBezTo>
                <a:lnTo>
                  <a:pt x="5936384" y="3862150"/>
                </a:lnTo>
                <a:cubicBezTo>
                  <a:pt x="5936553" y="3862145"/>
                  <a:pt x="5936722" y="3862140"/>
                  <a:pt x="5936890" y="3862087"/>
                </a:cubicBezTo>
                <a:cubicBezTo>
                  <a:pt x="5987166" y="3511992"/>
                  <a:pt x="6268205" y="3233421"/>
                  <a:pt x="6627056" y="3174489"/>
                </a:cubicBezTo>
                <a:lnTo>
                  <a:pt x="6627173" y="3173350"/>
                </a:lnTo>
                <a:cubicBezTo>
                  <a:pt x="6632481" y="3172348"/>
                  <a:pt x="6637809" y="3171407"/>
                  <a:pt x="6643385" y="3171823"/>
                </a:cubicBezTo>
                <a:cubicBezTo>
                  <a:pt x="6674569" y="3166310"/>
                  <a:pt x="6706461" y="3163352"/>
                  <a:pt x="6738847" y="3162829"/>
                </a:cubicBezTo>
                <a:close/>
                <a:moveTo>
                  <a:pt x="5077571" y="3161219"/>
                </a:moveTo>
                <a:lnTo>
                  <a:pt x="5094659" y="3162829"/>
                </a:lnTo>
                <a:cubicBezTo>
                  <a:pt x="5127044" y="3163352"/>
                  <a:pt x="5158937" y="3166310"/>
                  <a:pt x="5190120" y="3171823"/>
                </a:cubicBezTo>
                <a:cubicBezTo>
                  <a:pt x="5195696" y="3171407"/>
                  <a:pt x="5201024" y="3172348"/>
                  <a:pt x="5206334" y="3173350"/>
                </a:cubicBezTo>
                <a:lnTo>
                  <a:pt x="5206450" y="3174489"/>
                </a:lnTo>
                <a:cubicBezTo>
                  <a:pt x="5565300" y="3233421"/>
                  <a:pt x="5846339" y="3511992"/>
                  <a:pt x="5896616" y="3862087"/>
                </a:cubicBezTo>
                <a:cubicBezTo>
                  <a:pt x="5896783" y="3862140"/>
                  <a:pt x="5896953" y="3862145"/>
                  <a:pt x="5897121" y="3862150"/>
                </a:cubicBezTo>
                <a:lnTo>
                  <a:pt x="5897662" y="3868787"/>
                </a:lnTo>
                <a:cubicBezTo>
                  <a:pt x="5902718" y="3898794"/>
                  <a:pt x="5905168" y="3929436"/>
                  <a:pt x="5905126" y="3960518"/>
                </a:cubicBezTo>
                <a:cubicBezTo>
                  <a:pt x="5906438" y="3966104"/>
                  <a:pt x="5906496" y="3971728"/>
                  <a:pt x="5906496" y="3977366"/>
                </a:cubicBezTo>
                <a:cubicBezTo>
                  <a:pt x="5906496" y="3981158"/>
                  <a:pt x="5906469" y="3984944"/>
                  <a:pt x="5905903" y="3988716"/>
                </a:cubicBezTo>
                <a:lnTo>
                  <a:pt x="5905404" y="3988683"/>
                </a:lnTo>
                <a:lnTo>
                  <a:pt x="5905378" y="3989174"/>
                </a:lnTo>
                <a:lnTo>
                  <a:pt x="5888260" y="3987561"/>
                </a:lnTo>
                <a:cubicBezTo>
                  <a:pt x="5855886" y="3987038"/>
                  <a:pt x="5824005" y="3984080"/>
                  <a:pt x="5792833" y="3978570"/>
                </a:cubicBezTo>
                <a:cubicBezTo>
                  <a:pt x="5787256" y="3978986"/>
                  <a:pt x="5781927" y="3978045"/>
                  <a:pt x="5776617" y="3977042"/>
                </a:cubicBezTo>
                <a:lnTo>
                  <a:pt x="5776501" y="3975903"/>
                </a:lnTo>
                <a:cubicBezTo>
                  <a:pt x="5417649" y="3916971"/>
                  <a:pt x="5136610" y="3638399"/>
                  <a:pt x="5086335" y="3288305"/>
                </a:cubicBezTo>
                <a:cubicBezTo>
                  <a:pt x="5086167" y="3288253"/>
                  <a:pt x="5085999" y="3288248"/>
                  <a:pt x="5085830" y="3288243"/>
                </a:cubicBezTo>
                <a:lnTo>
                  <a:pt x="5085291" y="3281619"/>
                </a:lnTo>
                <a:cubicBezTo>
                  <a:pt x="5080233" y="3251607"/>
                  <a:pt x="5077782" y="3220958"/>
                  <a:pt x="5077824" y="3189869"/>
                </a:cubicBezTo>
                <a:cubicBezTo>
                  <a:pt x="5076512" y="3184286"/>
                  <a:pt x="5076453" y="3178663"/>
                  <a:pt x="5076453" y="3173027"/>
                </a:cubicBezTo>
                <a:lnTo>
                  <a:pt x="5077047" y="3161677"/>
                </a:lnTo>
                <a:lnTo>
                  <a:pt x="5077545" y="3161709"/>
                </a:lnTo>
                <a:close/>
                <a:moveTo>
                  <a:pt x="5063783" y="3161219"/>
                </a:moveTo>
                <a:lnTo>
                  <a:pt x="5063809" y="3161709"/>
                </a:lnTo>
                <a:lnTo>
                  <a:pt x="5064307" y="3161677"/>
                </a:lnTo>
                <a:lnTo>
                  <a:pt x="5064902" y="3173027"/>
                </a:lnTo>
                <a:cubicBezTo>
                  <a:pt x="5064902" y="3178663"/>
                  <a:pt x="5064842" y="3184286"/>
                  <a:pt x="5063530" y="3189869"/>
                </a:cubicBezTo>
                <a:cubicBezTo>
                  <a:pt x="5063572" y="3220958"/>
                  <a:pt x="5061122" y="3251607"/>
                  <a:pt x="5056063" y="3281619"/>
                </a:cubicBezTo>
                <a:lnTo>
                  <a:pt x="5055525" y="3288243"/>
                </a:lnTo>
                <a:cubicBezTo>
                  <a:pt x="5055355" y="3288248"/>
                  <a:pt x="5055187" y="3288253"/>
                  <a:pt x="5055019" y="3288305"/>
                </a:cubicBezTo>
                <a:cubicBezTo>
                  <a:pt x="5004744" y="3638399"/>
                  <a:pt x="4723705" y="3916971"/>
                  <a:pt x="4364853" y="3975903"/>
                </a:cubicBezTo>
                <a:lnTo>
                  <a:pt x="4364737" y="3977042"/>
                </a:lnTo>
                <a:cubicBezTo>
                  <a:pt x="4359427" y="3978045"/>
                  <a:pt x="4354098" y="3978986"/>
                  <a:pt x="4348521" y="3978570"/>
                </a:cubicBezTo>
                <a:cubicBezTo>
                  <a:pt x="4317350" y="3984080"/>
                  <a:pt x="4285468" y="3987038"/>
                  <a:pt x="4253094" y="3987561"/>
                </a:cubicBezTo>
                <a:lnTo>
                  <a:pt x="4235976" y="3989174"/>
                </a:lnTo>
                <a:lnTo>
                  <a:pt x="4235950" y="3988683"/>
                </a:lnTo>
                <a:lnTo>
                  <a:pt x="4235451" y="3988716"/>
                </a:lnTo>
                <a:cubicBezTo>
                  <a:pt x="4234885" y="3984944"/>
                  <a:pt x="4234858" y="3981158"/>
                  <a:pt x="4234858" y="3977366"/>
                </a:cubicBezTo>
                <a:cubicBezTo>
                  <a:pt x="4234858" y="3971728"/>
                  <a:pt x="4234916" y="3966104"/>
                  <a:pt x="4236228" y="3960518"/>
                </a:cubicBezTo>
                <a:cubicBezTo>
                  <a:pt x="4236186" y="3929436"/>
                  <a:pt x="4238636" y="3898794"/>
                  <a:pt x="4243692" y="3868787"/>
                </a:cubicBezTo>
                <a:lnTo>
                  <a:pt x="4244233" y="3862150"/>
                </a:lnTo>
                <a:cubicBezTo>
                  <a:pt x="4244401" y="3862145"/>
                  <a:pt x="4244571" y="3862140"/>
                  <a:pt x="4244738" y="3862087"/>
                </a:cubicBezTo>
                <a:cubicBezTo>
                  <a:pt x="4295015" y="3511992"/>
                  <a:pt x="4576054" y="3233421"/>
                  <a:pt x="4934904" y="3174489"/>
                </a:cubicBezTo>
                <a:lnTo>
                  <a:pt x="4935021" y="3173350"/>
                </a:lnTo>
                <a:cubicBezTo>
                  <a:pt x="4940330" y="3172348"/>
                  <a:pt x="4945658" y="3171407"/>
                  <a:pt x="4951234" y="3171823"/>
                </a:cubicBezTo>
                <a:cubicBezTo>
                  <a:pt x="4982417" y="3166310"/>
                  <a:pt x="5014310" y="3163352"/>
                  <a:pt x="5046695" y="3162829"/>
                </a:cubicBezTo>
                <a:close/>
                <a:moveTo>
                  <a:pt x="3385420" y="3161219"/>
                </a:moveTo>
                <a:lnTo>
                  <a:pt x="3402507" y="3162829"/>
                </a:lnTo>
                <a:cubicBezTo>
                  <a:pt x="3434893" y="3163352"/>
                  <a:pt x="3466785" y="3166310"/>
                  <a:pt x="3497969" y="3171823"/>
                </a:cubicBezTo>
                <a:cubicBezTo>
                  <a:pt x="3503545" y="3171407"/>
                  <a:pt x="3508873" y="3172348"/>
                  <a:pt x="3514181" y="3173350"/>
                </a:cubicBezTo>
                <a:lnTo>
                  <a:pt x="3514298" y="3174489"/>
                </a:lnTo>
                <a:cubicBezTo>
                  <a:pt x="3873149" y="3233421"/>
                  <a:pt x="4154188" y="3511992"/>
                  <a:pt x="4204464" y="3862087"/>
                </a:cubicBezTo>
                <a:cubicBezTo>
                  <a:pt x="4204632" y="3862140"/>
                  <a:pt x="4204801" y="3862145"/>
                  <a:pt x="4204970" y="3862150"/>
                </a:cubicBezTo>
                <a:lnTo>
                  <a:pt x="4205510" y="3868787"/>
                </a:lnTo>
                <a:cubicBezTo>
                  <a:pt x="4210567" y="3898794"/>
                  <a:pt x="4213016" y="3929436"/>
                  <a:pt x="4212974" y="3960518"/>
                </a:cubicBezTo>
                <a:cubicBezTo>
                  <a:pt x="4214286" y="3966104"/>
                  <a:pt x="4214345" y="3971728"/>
                  <a:pt x="4214345" y="3977366"/>
                </a:cubicBezTo>
                <a:cubicBezTo>
                  <a:pt x="4214345" y="3981158"/>
                  <a:pt x="4214318" y="3984944"/>
                  <a:pt x="4213752" y="3988716"/>
                </a:cubicBezTo>
                <a:lnTo>
                  <a:pt x="4213253" y="3988683"/>
                </a:lnTo>
                <a:lnTo>
                  <a:pt x="4213227" y="3989174"/>
                </a:lnTo>
                <a:lnTo>
                  <a:pt x="4196108" y="3987561"/>
                </a:lnTo>
                <a:cubicBezTo>
                  <a:pt x="4163734" y="3987038"/>
                  <a:pt x="4131854" y="3984080"/>
                  <a:pt x="4100682" y="3978570"/>
                </a:cubicBezTo>
                <a:cubicBezTo>
                  <a:pt x="4095105" y="3978986"/>
                  <a:pt x="4089776" y="3978045"/>
                  <a:pt x="4084465" y="3977042"/>
                </a:cubicBezTo>
                <a:lnTo>
                  <a:pt x="4084349" y="3975903"/>
                </a:lnTo>
                <a:cubicBezTo>
                  <a:pt x="3725498" y="3916971"/>
                  <a:pt x="3444459" y="3638399"/>
                  <a:pt x="3394183" y="3288305"/>
                </a:cubicBezTo>
                <a:cubicBezTo>
                  <a:pt x="3394016" y="3288253"/>
                  <a:pt x="3393847" y="3288248"/>
                  <a:pt x="3393678" y="3288243"/>
                </a:cubicBezTo>
                <a:lnTo>
                  <a:pt x="3393139" y="3281619"/>
                </a:lnTo>
                <a:cubicBezTo>
                  <a:pt x="3388081" y="3251607"/>
                  <a:pt x="3385630" y="3220958"/>
                  <a:pt x="3385672" y="3189869"/>
                </a:cubicBezTo>
                <a:cubicBezTo>
                  <a:pt x="3384360" y="3184286"/>
                  <a:pt x="3384302" y="3178663"/>
                  <a:pt x="3384302" y="3173027"/>
                </a:cubicBezTo>
                <a:lnTo>
                  <a:pt x="3384896" y="3161677"/>
                </a:lnTo>
                <a:lnTo>
                  <a:pt x="3385394" y="3161709"/>
                </a:lnTo>
                <a:close/>
                <a:moveTo>
                  <a:pt x="3371632" y="3161219"/>
                </a:moveTo>
                <a:lnTo>
                  <a:pt x="3371658" y="3161709"/>
                </a:lnTo>
                <a:lnTo>
                  <a:pt x="3372156" y="3161677"/>
                </a:lnTo>
                <a:lnTo>
                  <a:pt x="3372750" y="3173027"/>
                </a:lnTo>
                <a:cubicBezTo>
                  <a:pt x="3372750" y="3178663"/>
                  <a:pt x="3372691" y="3184286"/>
                  <a:pt x="3371379" y="3189869"/>
                </a:cubicBezTo>
                <a:cubicBezTo>
                  <a:pt x="3371421" y="3220958"/>
                  <a:pt x="3368971" y="3251607"/>
                  <a:pt x="3363912" y="3281619"/>
                </a:cubicBezTo>
                <a:lnTo>
                  <a:pt x="3363374" y="3288243"/>
                </a:lnTo>
                <a:cubicBezTo>
                  <a:pt x="3363204" y="3288248"/>
                  <a:pt x="3363036" y="3288253"/>
                  <a:pt x="3362868" y="3288305"/>
                </a:cubicBezTo>
                <a:cubicBezTo>
                  <a:pt x="3312593" y="3638399"/>
                  <a:pt x="3031554" y="3916971"/>
                  <a:pt x="2672703" y="3975903"/>
                </a:cubicBezTo>
                <a:lnTo>
                  <a:pt x="2672586" y="3977042"/>
                </a:lnTo>
                <a:cubicBezTo>
                  <a:pt x="2667276" y="3978045"/>
                  <a:pt x="2661947" y="3978986"/>
                  <a:pt x="2656370" y="3978570"/>
                </a:cubicBezTo>
                <a:cubicBezTo>
                  <a:pt x="2625198" y="3984080"/>
                  <a:pt x="2593318" y="3987038"/>
                  <a:pt x="2560943" y="3987561"/>
                </a:cubicBezTo>
                <a:lnTo>
                  <a:pt x="2543825" y="3989174"/>
                </a:lnTo>
                <a:lnTo>
                  <a:pt x="2543799" y="3988683"/>
                </a:lnTo>
                <a:lnTo>
                  <a:pt x="2543300" y="3988716"/>
                </a:lnTo>
                <a:cubicBezTo>
                  <a:pt x="2542734" y="3984944"/>
                  <a:pt x="2542707" y="3981158"/>
                  <a:pt x="2542707" y="3977366"/>
                </a:cubicBezTo>
                <a:cubicBezTo>
                  <a:pt x="2542707" y="3971728"/>
                  <a:pt x="2542765" y="3966104"/>
                  <a:pt x="2544077" y="3960518"/>
                </a:cubicBezTo>
                <a:cubicBezTo>
                  <a:pt x="2544035" y="3929436"/>
                  <a:pt x="2546485" y="3898794"/>
                  <a:pt x="2551541" y="3868787"/>
                </a:cubicBezTo>
                <a:lnTo>
                  <a:pt x="2552082" y="3862150"/>
                </a:lnTo>
                <a:cubicBezTo>
                  <a:pt x="2552250" y="3862145"/>
                  <a:pt x="2552420" y="3862140"/>
                  <a:pt x="2552587" y="3862087"/>
                </a:cubicBezTo>
                <a:cubicBezTo>
                  <a:pt x="2602864" y="3511992"/>
                  <a:pt x="2883903" y="3233421"/>
                  <a:pt x="3242753" y="3174489"/>
                </a:cubicBezTo>
                <a:lnTo>
                  <a:pt x="3242870" y="3173350"/>
                </a:lnTo>
                <a:cubicBezTo>
                  <a:pt x="3248179" y="3172348"/>
                  <a:pt x="3253507" y="3171407"/>
                  <a:pt x="3259083" y="3171823"/>
                </a:cubicBezTo>
                <a:cubicBezTo>
                  <a:pt x="3290266" y="3166310"/>
                  <a:pt x="3322159" y="3163352"/>
                  <a:pt x="3354544" y="3162829"/>
                </a:cubicBezTo>
                <a:close/>
                <a:moveTo>
                  <a:pt x="1693269" y="3161219"/>
                </a:moveTo>
                <a:lnTo>
                  <a:pt x="1710356" y="3162829"/>
                </a:lnTo>
                <a:cubicBezTo>
                  <a:pt x="1742742" y="3163352"/>
                  <a:pt x="1774634" y="3166310"/>
                  <a:pt x="1805818" y="3171823"/>
                </a:cubicBezTo>
                <a:cubicBezTo>
                  <a:pt x="1811394" y="3171407"/>
                  <a:pt x="1816722" y="3172348"/>
                  <a:pt x="1822030" y="3173350"/>
                </a:cubicBezTo>
                <a:lnTo>
                  <a:pt x="1822148" y="3174489"/>
                </a:lnTo>
                <a:cubicBezTo>
                  <a:pt x="2180998" y="3233421"/>
                  <a:pt x="2462037" y="3511992"/>
                  <a:pt x="2512313" y="3862087"/>
                </a:cubicBezTo>
                <a:cubicBezTo>
                  <a:pt x="2512481" y="3862140"/>
                  <a:pt x="2512650" y="3862145"/>
                  <a:pt x="2512819" y="3862150"/>
                </a:cubicBezTo>
                <a:lnTo>
                  <a:pt x="2513359" y="3868787"/>
                </a:lnTo>
                <a:cubicBezTo>
                  <a:pt x="2518416" y="3898794"/>
                  <a:pt x="2520865" y="3929436"/>
                  <a:pt x="2520823" y="3960518"/>
                </a:cubicBezTo>
                <a:cubicBezTo>
                  <a:pt x="2522135" y="3966104"/>
                  <a:pt x="2522194" y="3971728"/>
                  <a:pt x="2522194" y="3977366"/>
                </a:cubicBezTo>
                <a:cubicBezTo>
                  <a:pt x="2522194" y="3981158"/>
                  <a:pt x="2522167" y="3984944"/>
                  <a:pt x="2521601" y="3988716"/>
                </a:cubicBezTo>
                <a:lnTo>
                  <a:pt x="2521102" y="3988683"/>
                </a:lnTo>
                <a:lnTo>
                  <a:pt x="2521076" y="3989174"/>
                </a:lnTo>
                <a:lnTo>
                  <a:pt x="2503957" y="3987561"/>
                </a:lnTo>
                <a:cubicBezTo>
                  <a:pt x="2471583" y="3987038"/>
                  <a:pt x="2439703" y="3984080"/>
                  <a:pt x="2408531" y="3978570"/>
                </a:cubicBezTo>
                <a:cubicBezTo>
                  <a:pt x="2402954" y="3978986"/>
                  <a:pt x="2397625" y="3978045"/>
                  <a:pt x="2392314" y="3977042"/>
                </a:cubicBezTo>
                <a:lnTo>
                  <a:pt x="2392198" y="3975903"/>
                </a:lnTo>
                <a:cubicBezTo>
                  <a:pt x="2033347" y="3916971"/>
                  <a:pt x="1752308" y="3638399"/>
                  <a:pt x="1702032" y="3288305"/>
                </a:cubicBezTo>
                <a:cubicBezTo>
                  <a:pt x="1701865" y="3288253"/>
                  <a:pt x="1701696" y="3288248"/>
                  <a:pt x="1701527" y="3288243"/>
                </a:cubicBezTo>
                <a:lnTo>
                  <a:pt x="1700989" y="3281619"/>
                </a:lnTo>
                <a:cubicBezTo>
                  <a:pt x="1695930" y="3251607"/>
                  <a:pt x="1693479" y="3220958"/>
                  <a:pt x="1693521" y="3189869"/>
                </a:cubicBezTo>
                <a:cubicBezTo>
                  <a:pt x="1692209" y="3184286"/>
                  <a:pt x="1692151" y="3178663"/>
                  <a:pt x="1692151" y="3173027"/>
                </a:cubicBezTo>
                <a:lnTo>
                  <a:pt x="1692745" y="3161677"/>
                </a:lnTo>
                <a:lnTo>
                  <a:pt x="1693243" y="3161709"/>
                </a:lnTo>
                <a:close/>
                <a:moveTo>
                  <a:pt x="1679481" y="3161219"/>
                </a:moveTo>
                <a:lnTo>
                  <a:pt x="1679507" y="3161709"/>
                </a:lnTo>
                <a:lnTo>
                  <a:pt x="1680005" y="3161677"/>
                </a:lnTo>
                <a:lnTo>
                  <a:pt x="1680599" y="3173027"/>
                </a:lnTo>
                <a:cubicBezTo>
                  <a:pt x="1680599" y="3178663"/>
                  <a:pt x="1680540" y="3184286"/>
                  <a:pt x="1679228" y="3189869"/>
                </a:cubicBezTo>
                <a:cubicBezTo>
                  <a:pt x="1679270" y="3220958"/>
                  <a:pt x="1676820" y="3251607"/>
                  <a:pt x="1671761" y="3281619"/>
                </a:cubicBezTo>
                <a:lnTo>
                  <a:pt x="1671223" y="3288243"/>
                </a:lnTo>
                <a:cubicBezTo>
                  <a:pt x="1671053" y="3288248"/>
                  <a:pt x="1670885" y="3288253"/>
                  <a:pt x="1670717" y="3288305"/>
                </a:cubicBezTo>
                <a:cubicBezTo>
                  <a:pt x="1620442" y="3638399"/>
                  <a:pt x="1339403" y="3916971"/>
                  <a:pt x="980552" y="3975903"/>
                </a:cubicBezTo>
                <a:lnTo>
                  <a:pt x="980435" y="3977042"/>
                </a:lnTo>
                <a:cubicBezTo>
                  <a:pt x="975125" y="3978045"/>
                  <a:pt x="969796" y="3978986"/>
                  <a:pt x="964219" y="3978570"/>
                </a:cubicBezTo>
                <a:cubicBezTo>
                  <a:pt x="933047" y="3984080"/>
                  <a:pt x="901167" y="3987038"/>
                  <a:pt x="868792" y="3987561"/>
                </a:cubicBezTo>
                <a:lnTo>
                  <a:pt x="851674" y="3989174"/>
                </a:lnTo>
                <a:lnTo>
                  <a:pt x="851648" y="3988683"/>
                </a:lnTo>
                <a:lnTo>
                  <a:pt x="851149" y="3988716"/>
                </a:lnTo>
                <a:cubicBezTo>
                  <a:pt x="850583" y="3984944"/>
                  <a:pt x="850556" y="3981158"/>
                  <a:pt x="850556" y="3977366"/>
                </a:cubicBezTo>
                <a:cubicBezTo>
                  <a:pt x="850556" y="3971728"/>
                  <a:pt x="850614" y="3966104"/>
                  <a:pt x="851926" y="3960518"/>
                </a:cubicBezTo>
                <a:cubicBezTo>
                  <a:pt x="851884" y="3929436"/>
                  <a:pt x="854334" y="3898794"/>
                  <a:pt x="859390" y="3868787"/>
                </a:cubicBezTo>
                <a:lnTo>
                  <a:pt x="859931" y="3862150"/>
                </a:lnTo>
                <a:cubicBezTo>
                  <a:pt x="860099" y="3862145"/>
                  <a:pt x="860269" y="3862140"/>
                  <a:pt x="860436" y="3862087"/>
                </a:cubicBezTo>
                <a:cubicBezTo>
                  <a:pt x="910713" y="3511992"/>
                  <a:pt x="1191752" y="3233421"/>
                  <a:pt x="1550602" y="3174489"/>
                </a:cubicBezTo>
                <a:lnTo>
                  <a:pt x="1550719" y="3173350"/>
                </a:lnTo>
                <a:cubicBezTo>
                  <a:pt x="1556028" y="3172348"/>
                  <a:pt x="1561356" y="3171407"/>
                  <a:pt x="1566932" y="3171823"/>
                </a:cubicBezTo>
                <a:cubicBezTo>
                  <a:pt x="1598115" y="3166310"/>
                  <a:pt x="1630008" y="3163352"/>
                  <a:pt x="1662393" y="3162829"/>
                </a:cubicBezTo>
                <a:close/>
                <a:moveTo>
                  <a:pt x="1118" y="3161219"/>
                </a:moveTo>
                <a:lnTo>
                  <a:pt x="18205" y="3162829"/>
                </a:lnTo>
                <a:cubicBezTo>
                  <a:pt x="50591" y="3163352"/>
                  <a:pt x="82483" y="3166310"/>
                  <a:pt x="113667" y="3171823"/>
                </a:cubicBezTo>
                <a:cubicBezTo>
                  <a:pt x="119243" y="3171407"/>
                  <a:pt x="124571" y="3172348"/>
                  <a:pt x="129879" y="3173350"/>
                </a:cubicBezTo>
                <a:lnTo>
                  <a:pt x="129997" y="3174489"/>
                </a:lnTo>
                <a:cubicBezTo>
                  <a:pt x="488847" y="3233421"/>
                  <a:pt x="769886" y="3511992"/>
                  <a:pt x="820162" y="3862087"/>
                </a:cubicBezTo>
                <a:cubicBezTo>
                  <a:pt x="820330" y="3862140"/>
                  <a:pt x="820499" y="3862145"/>
                  <a:pt x="820668" y="3862150"/>
                </a:cubicBezTo>
                <a:lnTo>
                  <a:pt x="821208" y="3868787"/>
                </a:lnTo>
                <a:cubicBezTo>
                  <a:pt x="826265" y="3898794"/>
                  <a:pt x="828714" y="3929436"/>
                  <a:pt x="828672" y="3960518"/>
                </a:cubicBezTo>
                <a:cubicBezTo>
                  <a:pt x="829984" y="3966104"/>
                  <a:pt x="830043" y="3971728"/>
                  <a:pt x="830043" y="3977366"/>
                </a:cubicBezTo>
                <a:cubicBezTo>
                  <a:pt x="830043" y="3981158"/>
                  <a:pt x="830016" y="3984944"/>
                  <a:pt x="829450" y="3988716"/>
                </a:cubicBezTo>
                <a:lnTo>
                  <a:pt x="828951" y="3988683"/>
                </a:lnTo>
                <a:lnTo>
                  <a:pt x="828925" y="3989174"/>
                </a:lnTo>
                <a:lnTo>
                  <a:pt x="811806" y="3987561"/>
                </a:lnTo>
                <a:cubicBezTo>
                  <a:pt x="779432" y="3987038"/>
                  <a:pt x="747552" y="3984080"/>
                  <a:pt x="716380" y="3978570"/>
                </a:cubicBezTo>
                <a:cubicBezTo>
                  <a:pt x="710803" y="3978986"/>
                  <a:pt x="705474" y="3978045"/>
                  <a:pt x="700163" y="3977042"/>
                </a:cubicBezTo>
                <a:lnTo>
                  <a:pt x="700047" y="3975903"/>
                </a:lnTo>
                <a:cubicBezTo>
                  <a:pt x="341196" y="3916971"/>
                  <a:pt x="60157" y="3638399"/>
                  <a:pt x="9881" y="3288305"/>
                </a:cubicBezTo>
                <a:cubicBezTo>
                  <a:pt x="9714" y="3288253"/>
                  <a:pt x="9545" y="3288248"/>
                  <a:pt x="9376" y="3288243"/>
                </a:cubicBezTo>
                <a:lnTo>
                  <a:pt x="8837" y="3281619"/>
                </a:lnTo>
                <a:cubicBezTo>
                  <a:pt x="3779" y="3251607"/>
                  <a:pt x="1328" y="3220958"/>
                  <a:pt x="1370" y="3189869"/>
                </a:cubicBezTo>
                <a:cubicBezTo>
                  <a:pt x="58" y="3184286"/>
                  <a:pt x="0" y="3178663"/>
                  <a:pt x="0" y="3173027"/>
                </a:cubicBezTo>
                <a:lnTo>
                  <a:pt x="594" y="3161677"/>
                </a:lnTo>
                <a:lnTo>
                  <a:pt x="1092" y="3161709"/>
                </a:lnTo>
                <a:close/>
                <a:moveTo>
                  <a:pt x="7762529" y="2447425"/>
                </a:moveTo>
                <a:cubicBezTo>
                  <a:pt x="7815805" y="2718331"/>
                  <a:pt x="8030648" y="2933128"/>
                  <a:pt x="8305838" y="2992271"/>
                </a:cubicBezTo>
                <a:cubicBezTo>
                  <a:pt x="8252563" y="2721365"/>
                  <a:pt x="8037719" y="2506568"/>
                  <a:pt x="7762529" y="2447425"/>
                </a:cubicBezTo>
                <a:close/>
                <a:moveTo>
                  <a:pt x="7455280" y="2447425"/>
                </a:moveTo>
                <a:cubicBezTo>
                  <a:pt x="7180090" y="2506568"/>
                  <a:pt x="6965246" y="2721365"/>
                  <a:pt x="6911971" y="2992271"/>
                </a:cubicBezTo>
                <a:cubicBezTo>
                  <a:pt x="7187161" y="2933128"/>
                  <a:pt x="7402004" y="2718331"/>
                  <a:pt x="7455280" y="2447425"/>
                </a:cubicBezTo>
                <a:close/>
                <a:moveTo>
                  <a:pt x="6070378" y="2447425"/>
                </a:moveTo>
                <a:cubicBezTo>
                  <a:pt x="6123654" y="2718331"/>
                  <a:pt x="6338497" y="2933128"/>
                  <a:pt x="6613687" y="2992271"/>
                </a:cubicBezTo>
                <a:cubicBezTo>
                  <a:pt x="6560412" y="2721365"/>
                  <a:pt x="6345568" y="2506568"/>
                  <a:pt x="6070378" y="2447425"/>
                </a:cubicBezTo>
                <a:close/>
                <a:moveTo>
                  <a:pt x="5763129" y="2447425"/>
                </a:moveTo>
                <a:cubicBezTo>
                  <a:pt x="5487939" y="2506568"/>
                  <a:pt x="5273095" y="2721365"/>
                  <a:pt x="5219820" y="2992271"/>
                </a:cubicBezTo>
                <a:cubicBezTo>
                  <a:pt x="5495010" y="2933128"/>
                  <a:pt x="5709853" y="2718331"/>
                  <a:pt x="5763129" y="2447425"/>
                </a:cubicBezTo>
                <a:close/>
                <a:moveTo>
                  <a:pt x="4378227" y="2447425"/>
                </a:moveTo>
                <a:cubicBezTo>
                  <a:pt x="4431503" y="2718331"/>
                  <a:pt x="4646346" y="2933128"/>
                  <a:pt x="4921536" y="2992271"/>
                </a:cubicBezTo>
                <a:cubicBezTo>
                  <a:pt x="4868261" y="2721365"/>
                  <a:pt x="4653417" y="2506568"/>
                  <a:pt x="4378227" y="2447425"/>
                </a:cubicBezTo>
                <a:close/>
                <a:moveTo>
                  <a:pt x="4070978" y="2447425"/>
                </a:moveTo>
                <a:cubicBezTo>
                  <a:pt x="3795788" y="2506568"/>
                  <a:pt x="3580944" y="2721365"/>
                  <a:pt x="3527669" y="2992271"/>
                </a:cubicBezTo>
                <a:cubicBezTo>
                  <a:pt x="3802859" y="2933128"/>
                  <a:pt x="4017702" y="2718331"/>
                  <a:pt x="4070978" y="2447425"/>
                </a:cubicBezTo>
                <a:close/>
                <a:moveTo>
                  <a:pt x="2686076" y="2447425"/>
                </a:moveTo>
                <a:cubicBezTo>
                  <a:pt x="2739352" y="2718331"/>
                  <a:pt x="2954195" y="2933128"/>
                  <a:pt x="3229385" y="2992271"/>
                </a:cubicBezTo>
                <a:cubicBezTo>
                  <a:pt x="3176110" y="2721365"/>
                  <a:pt x="2961266" y="2506568"/>
                  <a:pt x="2686076" y="2447425"/>
                </a:cubicBezTo>
                <a:close/>
                <a:moveTo>
                  <a:pt x="2378827" y="2447425"/>
                </a:moveTo>
                <a:cubicBezTo>
                  <a:pt x="2103637" y="2506568"/>
                  <a:pt x="1888793" y="2721365"/>
                  <a:pt x="1835518" y="2992271"/>
                </a:cubicBezTo>
                <a:cubicBezTo>
                  <a:pt x="2110708" y="2933128"/>
                  <a:pt x="2325551" y="2718331"/>
                  <a:pt x="2378827" y="2447425"/>
                </a:cubicBezTo>
                <a:close/>
                <a:moveTo>
                  <a:pt x="993925" y="2447425"/>
                </a:moveTo>
                <a:cubicBezTo>
                  <a:pt x="1047201" y="2718331"/>
                  <a:pt x="1262044" y="2933128"/>
                  <a:pt x="1537234" y="2992271"/>
                </a:cubicBezTo>
                <a:cubicBezTo>
                  <a:pt x="1483959" y="2721365"/>
                  <a:pt x="1269115" y="2506568"/>
                  <a:pt x="993925" y="2447425"/>
                </a:cubicBezTo>
                <a:close/>
                <a:moveTo>
                  <a:pt x="686676" y="2447425"/>
                </a:moveTo>
                <a:cubicBezTo>
                  <a:pt x="411486" y="2506568"/>
                  <a:pt x="196642" y="2721365"/>
                  <a:pt x="143367" y="2992271"/>
                </a:cubicBezTo>
                <a:cubicBezTo>
                  <a:pt x="418557" y="2933128"/>
                  <a:pt x="633400" y="2718331"/>
                  <a:pt x="686676" y="2447425"/>
                </a:cubicBezTo>
                <a:close/>
                <a:moveTo>
                  <a:pt x="9139239" y="2321311"/>
                </a:moveTo>
                <a:lnTo>
                  <a:pt x="9139239" y="2449820"/>
                </a:lnTo>
                <a:lnTo>
                  <a:pt x="9047261" y="2476706"/>
                </a:lnTo>
                <a:cubicBezTo>
                  <a:pt x="8821055" y="2561144"/>
                  <a:pt x="8650738" y="2755228"/>
                  <a:pt x="8604122" y="2992271"/>
                </a:cubicBezTo>
                <a:cubicBezTo>
                  <a:pt x="8844913" y="2940521"/>
                  <a:pt x="9039501" y="2769598"/>
                  <a:pt x="9120077" y="2546190"/>
                </a:cubicBezTo>
                <a:lnTo>
                  <a:pt x="9139239" y="2477003"/>
                </a:lnTo>
                <a:lnTo>
                  <a:pt x="9139239" y="2782562"/>
                </a:lnTo>
                <a:lnTo>
                  <a:pt x="9135069" y="2789374"/>
                </a:lnTo>
                <a:cubicBezTo>
                  <a:pt x="9008919" y="2963003"/>
                  <a:pt x="8815033" y="3086603"/>
                  <a:pt x="8590751" y="3123727"/>
                </a:cubicBezTo>
                <a:lnTo>
                  <a:pt x="8590635" y="3124875"/>
                </a:lnTo>
                <a:cubicBezTo>
                  <a:pt x="8585324" y="3125886"/>
                  <a:pt x="8579995" y="3126834"/>
                  <a:pt x="8574418" y="3126415"/>
                </a:cubicBezTo>
                <a:cubicBezTo>
                  <a:pt x="8543246" y="3131969"/>
                  <a:pt x="8511366" y="3134950"/>
                  <a:pt x="8478991" y="3135477"/>
                </a:cubicBezTo>
                <a:lnTo>
                  <a:pt x="8461873" y="3137103"/>
                </a:lnTo>
                <a:lnTo>
                  <a:pt x="8461847" y="3136608"/>
                </a:lnTo>
                <a:lnTo>
                  <a:pt x="8461348" y="3136641"/>
                </a:lnTo>
                <a:cubicBezTo>
                  <a:pt x="8460782" y="3132839"/>
                  <a:pt x="8460755" y="3129023"/>
                  <a:pt x="8460755" y="3125201"/>
                </a:cubicBezTo>
                <a:cubicBezTo>
                  <a:pt x="8460755" y="3119519"/>
                  <a:pt x="8460814" y="3113850"/>
                  <a:pt x="8462126" y="3108220"/>
                </a:cubicBezTo>
                <a:cubicBezTo>
                  <a:pt x="8462083" y="3076892"/>
                  <a:pt x="8464533" y="3046007"/>
                  <a:pt x="8469590" y="3015763"/>
                </a:cubicBezTo>
                <a:lnTo>
                  <a:pt x="8470130" y="3009073"/>
                </a:lnTo>
                <a:cubicBezTo>
                  <a:pt x="8470299" y="3009068"/>
                  <a:pt x="8470468" y="3009063"/>
                  <a:pt x="8470636" y="3009010"/>
                </a:cubicBezTo>
                <a:cubicBezTo>
                  <a:pt x="8514628" y="2700252"/>
                  <a:pt x="8735297" y="2446688"/>
                  <a:pt x="9030178" y="2348329"/>
                </a:cubicBezTo>
                <a:close/>
                <a:moveTo>
                  <a:pt x="7620280" y="2302594"/>
                </a:moveTo>
                <a:lnTo>
                  <a:pt x="7637367" y="2304217"/>
                </a:lnTo>
                <a:cubicBezTo>
                  <a:pt x="7669753" y="2304744"/>
                  <a:pt x="7701646" y="2307725"/>
                  <a:pt x="7732829" y="2313282"/>
                </a:cubicBezTo>
                <a:cubicBezTo>
                  <a:pt x="7738405" y="2312863"/>
                  <a:pt x="7743733" y="2313811"/>
                  <a:pt x="7749042" y="2314821"/>
                </a:cubicBezTo>
                <a:lnTo>
                  <a:pt x="7749159" y="2315969"/>
                </a:lnTo>
                <a:cubicBezTo>
                  <a:pt x="8108009" y="2375367"/>
                  <a:pt x="8389048" y="2656144"/>
                  <a:pt x="8439324" y="3009010"/>
                </a:cubicBezTo>
                <a:cubicBezTo>
                  <a:pt x="8439492" y="3009063"/>
                  <a:pt x="8439661" y="3009068"/>
                  <a:pt x="8439830" y="3009073"/>
                </a:cubicBezTo>
                <a:lnTo>
                  <a:pt x="8440370" y="3015763"/>
                </a:lnTo>
                <a:cubicBezTo>
                  <a:pt x="8445427" y="3046007"/>
                  <a:pt x="8447877" y="3076892"/>
                  <a:pt x="8447834" y="3108220"/>
                </a:cubicBezTo>
                <a:cubicBezTo>
                  <a:pt x="8449146" y="3113850"/>
                  <a:pt x="8449205" y="3119519"/>
                  <a:pt x="8449205" y="3125201"/>
                </a:cubicBezTo>
                <a:cubicBezTo>
                  <a:pt x="8449205" y="3129023"/>
                  <a:pt x="8449178" y="3132839"/>
                  <a:pt x="8448612" y="3136641"/>
                </a:cubicBezTo>
                <a:lnTo>
                  <a:pt x="8448113" y="3136608"/>
                </a:lnTo>
                <a:lnTo>
                  <a:pt x="8448087" y="3137103"/>
                </a:lnTo>
                <a:lnTo>
                  <a:pt x="8430969" y="3135477"/>
                </a:lnTo>
                <a:cubicBezTo>
                  <a:pt x="8398594" y="3134950"/>
                  <a:pt x="8366714" y="3131969"/>
                  <a:pt x="8335542" y="3126415"/>
                </a:cubicBezTo>
                <a:cubicBezTo>
                  <a:pt x="8329965" y="3126834"/>
                  <a:pt x="8324636" y="3125886"/>
                  <a:pt x="8319325" y="3124875"/>
                </a:cubicBezTo>
                <a:lnTo>
                  <a:pt x="8319209" y="3123727"/>
                </a:lnTo>
                <a:cubicBezTo>
                  <a:pt x="7960358" y="3064328"/>
                  <a:pt x="7679319" y="2783551"/>
                  <a:pt x="7629044" y="2430686"/>
                </a:cubicBezTo>
                <a:cubicBezTo>
                  <a:pt x="7628876" y="2430633"/>
                  <a:pt x="7628708" y="2430628"/>
                  <a:pt x="7628538" y="2430623"/>
                </a:cubicBezTo>
                <a:lnTo>
                  <a:pt x="7628000" y="2423947"/>
                </a:lnTo>
                <a:cubicBezTo>
                  <a:pt x="7622941" y="2393697"/>
                  <a:pt x="7620490" y="2362806"/>
                  <a:pt x="7620533" y="2331471"/>
                </a:cubicBezTo>
                <a:cubicBezTo>
                  <a:pt x="7619221" y="2325843"/>
                  <a:pt x="7619162" y="2320176"/>
                  <a:pt x="7619162" y="2314495"/>
                </a:cubicBezTo>
                <a:lnTo>
                  <a:pt x="7619756" y="2303055"/>
                </a:lnTo>
                <a:lnTo>
                  <a:pt x="7620254" y="2303088"/>
                </a:lnTo>
                <a:close/>
                <a:moveTo>
                  <a:pt x="7597529" y="2302594"/>
                </a:moveTo>
                <a:lnTo>
                  <a:pt x="7597555" y="2303088"/>
                </a:lnTo>
                <a:lnTo>
                  <a:pt x="7598053" y="2303055"/>
                </a:lnTo>
                <a:lnTo>
                  <a:pt x="7598647" y="2314495"/>
                </a:lnTo>
                <a:cubicBezTo>
                  <a:pt x="7598647" y="2320176"/>
                  <a:pt x="7598588" y="2325843"/>
                  <a:pt x="7597276" y="2331471"/>
                </a:cubicBezTo>
                <a:cubicBezTo>
                  <a:pt x="7597319" y="2362806"/>
                  <a:pt x="7594868" y="2393697"/>
                  <a:pt x="7589809" y="2423947"/>
                </a:cubicBezTo>
                <a:lnTo>
                  <a:pt x="7589271" y="2430623"/>
                </a:lnTo>
                <a:cubicBezTo>
                  <a:pt x="7589101" y="2430628"/>
                  <a:pt x="7588933" y="2430633"/>
                  <a:pt x="7588765" y="2430686"/>
                </a:cubicBezTo>
                <a:cubicBezTo>
                  <a:pt x="7538490" y="2783551"/>
                  <a:pt x="7257451" y="3064328"/>
                  <a:pt x="6898600" y="3123727"/>
                </a:cubicBezTo>
                <a:lnTo>
                  <a:pt x="6898484" y="3124875"/>
                </a:lnTo>
                <a:cubicBezTo>
                  <a:pt x="6893173" y="3125886"/>
                  <a:pt x="6887844" y="3126834"/>
                  <a:pt x="6882267" y="3126415"/>
                </a:cubicBezTo>
                <a:cubicBezTo>
                  <a:pt x="6851095" y="3131969"/>
                  <a:pt x="6819215" y="3134950"/>
                  <a:pt x="6786841" y="3135477"/>
                </a:cubicBezTo>
                <a:lnTo>
                  <a:pt x="6769722" y="3137103"/>
                </a:lnTo>
                <a:lnTo>
                  <a:pt x="6769696" y="3136608"/>
                </a:lnTo>
                <a:lnTo>
                  <a:pt x="6769197" y="3136641"/>
                </a:lnTo>
                <a:cubicBezTo>
                  <a:pt x="6768631" y="3132839"/>
                  <a:pt x="6768604" y="3129023"/>
                  <a:pt x="6768604" y="3125201"/>
                </a:cubicBezTo>
                <a:cubicBezTo>
                  <a:pt x="6768604" y="3119519"/>
                  <a:pt x="6768663" y="3113850"/>
                  <a:pt x="6769975" y="3108220"/>
                </a:cubicBezTo>
                <a:cubicBezTo>
                  <a:pt x="6769933" y="3076892"/>
                  <a:pt x="6772382" y="3046007"/>
                  <a:pt x="6777439" y="3015763"/>
                </a:cubicBezTo>
                <a:lnTo>
                  <a:pt x="6777979" y="3009073"/>
                </a:lnTo>
                <a:cubicBezTo>
                  <a:pt x="6778148" y="3009068"/>
                  <a:pt x="6778317" y="3009063"/>
                  <a:pt x="6778485" y="3009010"/>
                </a:cubicBezTo>
                <a:cubicBezTo>
                  <a:pt x="6828761" y="2656144"/>
                  <a:pt x="7109800" y="2375367"/>
                  <a:pt x="7468650" y="2315969"/>
                </a:cubicBezTo>
                <a:lnTo>
                  <a:pt x="7468767" y="2314821"/>
                </a:lnTo>
                <a:cubicBezTo>
                  <a:pt x="7474076" y="2313811"/>
                  <a:pt x="7479404" y="2312863"/>
                  <a:pt x="7484980" y="2313282"/>
                </a:cubicBezTo>
                <a:cubicBezTo>
                  <a:pt x="7516163" y="2307725"/>
                  <a:pt x="7548056" y="2304744"/>
                  <a:pt x="7580442" y="2304217"/>
                </a:cubicBezTo>
                <a:close/>
                <a:moveTo>
                  <a:pt x="5928129" y="2302594"/>
                </a:moveTo>
                <a:lnTo>
                  <a:pt x="5945217" y="2304217"/>
                </a:lnTo>
                <a:cubicBezTo>
                  <a:pt x="5977602" y="2304744"/>
                  <a:pt x="6009495" y="2307725"/>
                  <a:pt x="6040678" y="2313282"/>
                </a:cubicBezTo>
                <a:cubicBezTo>
                  <a:pt x="6046254" y="2312863"/>
                  <a:pt x="6051582" y="2313811"/>
                  <a:pt x="6056891" y="2314821"/>
                </a:cubicBezTo>
                <a:lnTo>
                  <a:pt x="6057008" y="2315969"/>
                </a:lnTo>
                <a:cubicBezTo>
                  <a:pt x="6415858" y="2375367"/>
                  <a:pt x="6696897" y="2656144"/>
                  <a:pt x="6747174" y="3009010"/>
                </a:cubicBezTo>
                <a:cubicBezTo>
                  <a:pt x="6747341" y="3009063"/>
                  <a:pt x="6747511" y="3009068"/>
                  <a:pt x="6747679" y="3009073"/>
                </a:cubicBezTo>
                <a:lnTo>
                  <a:pt x="6748220" y="3015763"/>
                </a:lnTo>
                <a:cubicBezTo>
                  <a:pt x="6753276" y="3046007"/>
                  <a:pt x="6755726" y="3076892"/>
                  <a:pt x="6755684" y="3108220"/>
                </a:cubicBezTo>
                <a:cubicBezTo>
                  <a:pt x="6756996" y="3113850"/>
                  <a:pt x="6757054" y="3119519"/>
                  <a:pt x="6757054" y="3125201"/>
                </a:cubicBezTo>
                <a:cubicBezTo>
                  <a:pt x="6757054" y="3129023"/>
                  <a:pt x="6757027" y="3132839"/>
                  <a:pt x="6756461" y="3136641"/>
                </a:cubicBezTo>
                <a:lnTo>
                  <a:pt x="6755962" y="3136608"/>
                </a:lnTo>
                <a:lnTo>
                  <a:pt x="6755936" y="3137103"/>
                </a:lnTo>
                <a:lnTo>
                  <a:pt x="6738818" y="3135477"/>
                </a:lnTo>
                <a:cubicBezTo>
                  <a:pt x="6706444" y="3134950"/>
                  <a:pt x="6674563" y="3131969"/>
                  <a:pt x="6643391" y="3126415"/>
                </a:cubicBezTo>
                <a:cubicBezTo>
                  <a:pt x="6637814" y="3126834"/>
                  <a:pt x="6632485" y="3125886"/>
                  <a:pt x="6627175" y="3124875"/>
                </a:cubicBezTo>
                <a:lnTo>
                  <a:pt x="6627059" y="3123727"/>
                </a:lnTo>
                <a:cubicBezTo>
                  <a:pt x="6268207" y="3064328"/>
                  <a:pt x="5987168" y="2783551"/>
                  <a:pt x="5936893" y="2430686"/>
                </a:cubicBezTo>
                <a:cubicBezTo>
                  <a:pt x="5936725" y="2430633"/>
                  <a:pt x="5936557" y="2430628"/>
                  <a:pt x="5936387" y="2430623"/>
                </a:cubicBezTo>
                <a:lnTo>
                  <a:pt x="5935849" y="2423947"/>
                </a:lnTo>
                <a:cubicBezTo>
                  <a:pt x="5930790" y="2393697"/>
                  <a:pt x="5928340" y="2362806"/>
                  <a:pt x="5928382" y="2331471"/>
                </a:cubicBezTo>
                <a:cubicBezTo>
                  <a:pt x="5927070" y="2325843"/>
                  <a:pt x="5927011" y="2320176"/>
                  <a:pt x="5927011" y="2314495"/>
                </a:cubicBezTo>
                <a:lnTo>
                  <a:pt x="5927605" y="2303055"/>
                </a:lnTo>
                <a:lnTo>
                  <a:pt x="5928103" y="2303088"/>
                </a:lnTo>
                <a:close/>
                <a:moveTo>
                  <a:pt x="5905378" y="2302594"/>
                </a:moveTo>
                <a:lnTo>
                  <a:pt x="5905404" y="2303088"/>
                </a:lnTo>
                <a:lnTo>
                  <a:pt x="5905902" y="2303055"/>
                </a:lnTo>
                <a:lnTo>
                  <a:pt x="5906496" y="2314495"/>
                </a:lnTo>
                <a:cubicBezTo>
                  <a:pt x="5906496" y="2320176"/>
                  <a:pt x="5906438" y="2325843"/>
                  <a:pt x="5905126" y="2331471"/>
                </a:cubicBezTo>
                <a:cubicBezTo>
                  <a:pt x="5905168" y="2362806"/>
                  <a:pt x="5902717" y="2393697"/>
                  <a:pt x="5897659" y="2423947"/>
                </a:cubicBezTo>
                <a:lnTo>
                  <a:pt x="5897120" y="2430623"/>
                </a:lnTo>
                <a:cubicBezTo>
                  <a:pt x="5896951" y="2430628"/>
                  <a:pt x="5896782" y="2430633"/>
                  <a:pt x="5896615" y="2430686"/>
                </a:cubicBezTo>
                <a:cubicBezTo>
                  <a:pt x="5846339" y="2783551"/>
                  <a:pt x="5565300" y="3064328"/>
                  <a:pt x="5206449" y="3123727"/>
                </a:cubicBezTo>
                <a:lnTo>
                  <a:pt x="5206334" y="3124875"/>
                </a:lnTo>
                <a:cubicBezTo>
                  <a:pt x="5201022" y="3125886"/>
                  <a:pt x="5195693" y="3126834"/>
                  <a:pt x="5190116" y="3126415"/>
                </a:cubicBezTo>
                <a:cubicBezTo>
                  <a:pt x="5158944" y="3131969"/>
                  <a:pt x="5127065" y="3134950"/>
                  <a:pt x="5094690" y="3135477"/>
                </a:cubicBezTo>
                <a:lnTo>
                  <a:pt x="5077571" y="3137103"/>
                </a:lnTo>
                <a:lnTo>
                  <a:pt x="5077545" y="3136608"/>
                </a:lnTo>
                <a:lnTo>
                  <a:pt x="5077046" y="3136641"/>
                </a:lnTo>
                <a:cubicBezTo>
                  <a:pt x="5076480" y="3132839"/>
                  <a:pt x="5076453" y="3129023"/>
                  <a:pt x="5076453" y="3125201"/>
                </a:cubicBezTo>
                <a:cubicBezTo>
                  <a:pt x="5076453" y="3119519"/>
                  <a:pt x="5076512" y="3113850"/>
                  <a:pt x="5077824" y="3108220"/>
                </a:cubicBezTo>
                <a:cubicBezTo>
                  <a:pt x="5077782" y="3076892"/>
                  <a:pt x="5080231" y="3046007"/>
                  <a:pt x="5085288" y="3015763"/>
                </a:cubicBezTo>
                <a:lnTo>
                  <a:pt x="5085828" y="3009073"/>
                </a:lnTo>
                <a:cubicBezTo>
                  <a:pt x="5085997" y="3009068"/>
                  <a:pt x="5086166" y="3009063"/>
                  <a:pt x="5086334" y="3009010"/>
                </a:cubicBezTo>
                <a:cubicBezTo>
                  <a:pt x="5136610" y="2656144"/>
                  <a:pt x="5417649" y="2375367"/>
                  <a:pt x="5776501" y="2315969"/>
                </a:cubicBezTo>
                <a:lnTo>
                  <a:pt x="5776617" y="2314821"/>
                </a:lnTo>
                <a:cubicBezTo>
                  <a:pt x="5781926" y="2313811"/>
                  <a:pt x="5787253" y="2312863"/>
                  <a:pt x="5792829" y="2313282"/>
                </a:cubicBezTo>
                <a:cubicBezTo>
                  <a:pt x="5824013" y="2307725"/>
                  <a:pt x="5855905" y="2304744"/>
                  <a:pt x="5888291" y="2304217"/>
                </a:cubicBezTo>
                <a:close/>
                <a:moveTo>
                  <a:pt x="4235979" y="2302594"/>
                </a:moveTo>
                <a:lnTo>
                  <a:pt x="4253065" y="2304217"/>
                </a:lnTo>
                <a:cubicBezTo>
                  <a:pt x="4285451" y="2304744"/>
                  <a:pt x="4317343" y="2307725"/>
                  <a:pt x="4348528" y="2313282"/>
                </a:cubicBezTo>
                <a:cubicBezTo>
                  <a:pt x="4354104" y="2312863"/>
                  <a:pt x="4359431" y="2313811"/>
                  <a:pt x="4364739" y="2314821"/>
                </a:cubicBezTo>
                <a:lnTo>
                  <a:pt x="4364856" y="2315969"/>
                </a:lnTo>
                <a:cubicBezTo>
                  <a:pt x="4723707" y="2375367"/>
                  <a:pt x="5004746" y="2656144"/>
                  <a:pt x="5055022" y="3009010"/>
                </a:cubicBezTo>
                <a:cubicBezTo>
                  <a:pt x="5055190" y="3009063"/>
                  <a:pt x="5055359" y="3009068"/>
                  <a:pt x="5055528" y="3009073"/>
                </a:cubicBezTo>
                <a:lnTo>
                  <a:pt x="5056068" y="3015763"/>
                </a:lnTo>
                <a:cubicBezTo>
                  <a:pt x="5061125" y="3046007"/>
                  <a:pt x="5063574" y="3076892"/>
                  <a:pt x="5063532" y="3108220"/>
                </a:cubicBezTo>
                <a:cubicBezTo>
                  <a:pt x="5064844" y="3113850"/>
                  <a:pt x="5064903" y="3119519"/>
                  <a:pt x="5064903" y="3125201"/>
                </a:cubicBezTo>
                <a:cubicBezTo>
                  <a:pt x="5064903" y="3129023"/>
                  <a:pt x="5064876" y="3132839"/>
                  <a:pt x="5064310" y="3136641"/>
                </a:cubicBezTo>
                <a:lnTo>
                  <a:pt x="5063811" y="3136608"/>
                </a:lnTo>
                <a:lnTo>
                  <a:pt x="5063785" y="3137103"/>
                </a:lnTo>
                <a:lnTo>
                  <a:pt x="5046666" y="3135477"/>
                </a:lnTo>
                <a:cubicBezTo>
                  <a:pt x="5014292" y="3134950"/>
                  <a:pt x="4982412" y="3131969"/>
                  <a:pt x="4951241" y="3126415"/>
                </a:cubicBezTo>
                <a:cubicBezTo>
                  <a:pt x="4945663" y="3126834"/>
                  <a:pt x="4940334" y="3125886"/>
                  <a:pt x="4935023" y="3124875"/>
                </a:cubicBezTo>
                <a:lnTo>
                  <a:pt x="4934907" y="3123727"/>
                </a:lnTo>
                <a:cubicBezTo>
                  <a:pt x="4576056" y="3064328"/>
                  <a:pt x="4295017" y="2783551"/>
                  <a:pt x="4244741" y="2430686"/>
                </a:cubicBezTo>
                <a:cubicBezTo>
                  <a:pt x="4244574" y="2430633"/>
                  <a:pt x="4244405" y="2430628"/>
                  <a:pt x="4244236" y="2430623"/>
                </a:cubicBezTo>
                <a:lnTo>
                  <a:pt x="4243697" y="2423947"/>
                </a:lnTo>
                <a:cubicBezTo>
                  <a:pt x="4238639" y="2393697"/>
                  <a:pt x="4236188" y="2362806"/>
                  <a:pt x="4236230" y="2331471"/>
                </a:cubicBezTo>
                <a:cubicBezTo>
                  <a:pt x="4234918" y="2325843"/>
                  <a:pt x="4234860" y="2320176"/>
                  <a:pt x="4234860" y="2314495"/>
                </a:cubicBezTo>
                <a:lnTo>
                  <a:pt x="4235454" y="2303055"/>
                </a:lnTo>
                <a:lnTo>
                  <a:pt x="4235952" y="2303088"/>
                </a:lnTo>
                <a:close/>
                <a:moveTo>
                  <a:pt x="4213227" y="2302594"/>
                </a:moveTo>
                <a:lnTo>
                  <a:pt x="4213253" y="2303088"/>
                </a:lnTo>
                <a:lnTo>
                  <a:pt x="4213751" y="2303055"/>
                </a:lnTo>
                <a:lnTo>
                  <a:pt x="4214345" y="2314495"/>
                </a:lnTo>
                <a:cubicBezTo>
                  <a:pt x="4214345" y="2320176"/>
                  <a:pt x="4214286" y="2325843"/>
                  <a:pt x="4212974" y="2331471"/>
                </a:cubicBezTo>
                <a:cubicBezTo>
                  <a:pt x="4213016" y="2362806"/>
                  <a:pt x="4210566" y="2393697"/>
                  <a:pt x="4205507" y="2423947"/>
                </a:cubicBezTo>
                <a:lnTo>
                  <a:pt x="4204969" y="2430623"/>
                </a:lnTo>
                <a:cubicBezTo>
                  <a:pt x="4204799" y="2430628"/>
                  <a:pt x="4204631" y="2430633"/>
                  <a:pt x="4204463" y="2430686"/>
                </a:cubicBezTo>
                <a:cubicBezTo>
                  <a:pt x="4154188" y="2783551"/>
                  <a:pt x="3873149" y="3064328"/>
                  <a:pt x="3514297" y="3123727"/>
                </a:cubicBezTo>
                <a:lnTo>
                  <a:pt x="3514181" y="3124875"/>
                </a:lnTo>
                <a:cubicBezTo>
                  <a:pt x="3508871" y="3125886"/>
                  <a:pt x="3503542" y="3126834"/>
                  <a:pt x="3497965" y="3126415"/>
                </a:cubicBezTo>
                <a:cubicBezTo>
                  <a:pt x="3466793" y="3131969"/>
                  <a:pt x="3434912" y="3134950"/>
                  <a:pt x="3402538" y="3135477"/>
                </a:cubicBezTo>
                <a:lnTo>
                  <a:pt x="3385420" y="3137103"/>
                </a:lnTo>
                <a:lnTo>
                  <a:pt x="3385394" y="3136608"/>
                </a:lnTo>
                <a:lnTo>
                  <a:pt x="3384895" y="3136641"/>
                </a:lnTo>
                <a:cubicBezTo>
                  <a:pt x="3384329" y="3132839"/>
                  <a:pt x="3384302" y="3129023"/>
                  <a:pt x="3384302" y="3125201"/>
                </a:cubicBezTo>
                <a:cubicBezTo>
                  <a:pt x="3384302" y="3119519"/>
                  <a:pt x="3384360" y="3113850"/>
                  <a:pt x="3385672" y="3108220"/>
                </a:cubicBezTo>
                <a:cubicBezTo>
                  <a:pt x="3385630" y="3076892"/>
                  <a:pt x="3388080" y="3046007"/>
                  <a:pt x="3393136" y="3015763"/>
                </a:cubicBezTo>
                <a:lnTo>
                  <a:pt x="3393677" y="3009073"/>
                </a:lnTo>
                <a:cubicBezTo>
                  <a:pt x="3393845" y="3009068"/>
                  <a:pt x="3394015" y="3009063"/>
                  <a:pt x="3394182" y="3009010"/>
                </a:cubicBezTo>
                <a:cubicBezTo>
                  <a:pt x="3444459" y="2656144"/>
                  <a:pt x="3725498" y="2375367"/>
                  <a:pt x="4084348" y="2315969"/>
                </a:cubicBezTo>
                <a:lnTo>
                  <a:pt x="4084465" y="2314821"/>
                </a:lnTo>
                <a:cubicBezTo>
                  <a:pt x="4089774" y="2313811"/>
                  <a:pt x="4095102" y="2312863"/>
                  <a:pt x="4100678" y="2313282"/>
                </a:cubicBezTo>
                <a:cubicBezTo>
                  <a:pt x="4131861" y="2307725"/>
                  <a:pt x="4163754" y="2304744"/>
                  <a:pt x="4196139" y="2304217"/>
                </a:cubicBezTo>
                <a:close/>
                <a:moveTo>
                  <a:pt x="2543827" y="2302594"/>
                </a:moveTo>
                <a:lnTo>
                  <a:pt x="2560914" y="2304217"/>
                </a:lnTo>
                <a:cubicBezTo>
                  <a:pt x="2593300" y="2304744"/>
                  <a:pt x="2625192" y="2307725"/>
                  <a:pt x="2656376" y="2313282"/>
                </a:cubicBezTo>
                <a:cubicBezTo>
                  <a:pt x="2661952" y="2312863"/>
                  <a:pt x="2667280" y="2313811"/>
                  <a:pt x="2672588" y="2314821"/>
                </a:cubicBezTo>
                <a:lnTo>
                  <a:pt x="2672706" y="2315969"/>
                </a:lnTo>
                <a:cubicBezTo>
                  <a:pt x="3031556" y="2375367"/>
                  <a:pt x="3312595" y="2656144"/>
                  <a:pt x="3362871" y="3009010"/>
                </a:cubicBezTo>
                <a:cubicBezTo>
                  <a:pt x="3363039" y="3009063"/>
                  <a:pt x="3363208" y="3009068"/>
                  <a:pt x="3363377" y="3009073"/>
                </a:cubicBezTo>
                <a:lnTo>
                  <a:pt x="3363917" y="3015763"/>
                </a:lnTo>
                <a:cubicBezTo>
                  <a:pt x="3368974" y="3046007"/>
                  <a:pt x="3371423" y="3076892"/>
                  <a:pt x="3371381" y="3108220"/>
                </a:cubicBezTo>
                <a:cubicBezTo>
                  <a:pt x="3372693" y="3113850"/>
                  <a:pt x="3372752" y="3119519"/>
                  <a:pt x="3372752" y="3125201"/>
                </a:cubicBezTo>
                <a:cubicBezTo>
                  <a:pt x="3372752" y="3129023"/>
                  <a:pt x="3372725" y="3132839"/>
                  <a:pt x="3372159" y="3136641"/>
                </a:cubicBezTo>
                <a:lnTo>
                  <a:pt x="3371660" y="3136608"/>
                </a:lnTo>
                <a:lnTo>
                  <a:pt x="3371634" y="3137103"/>
                </a:lnTo>
                <a:lnTo>
                  <a:pt x="3354515" y="3135477"/>
                </a:lnTo>
                <a:cubicBezTo>
                  <a:pt x="3322141" y="3134950"/>
                  <a:pt x="3290261" y="3131969"/>
                  <a:pt x="3259089" y="3126415"/>
                </a:cubicBezTo>
                <a:cubicBezTo>
                  <a:pt x="3253512" y="3126834"/>
                  <a:pt x="3248183" y="3125886"/>
                  <a:pt x="3242872" y="3124875"/>
                </a:cubicBezTo>
                <a:lnTo>
                  <a:pt x="3242756" y="3123727"/>
                </a:lnTo>
                <a:cubicBezTo>
                  <a:pt x="2883905" y="3064328"/>
                  <a:pt x="2602866" y="2783551"/>
                  <a:pt x="2552590" y="2430686"/>
                </a:cubicBezTo>
                <a:cubicBezTo>
                  <a:pt x="2552423" y="2430633"/>
                  <a:pt x="2552254" y="2430628"/>
                  <a:pt x="2552085" y="2430623"/>
                </a:cubicBezTo>
                <a:lnTo>
                  <a:pt x="2551547" y="2423947"/>
                </a:lnTo>
                <a:cubicBezTo>
                  <a:pt x="2546488" y="2393697"/>
                  <a:pt x="2544037" y="2362806"/>
                  <a:pt x="2544079" y="2331471"/>
                </a:cubicBezTo>
                <a:cubicBezTo>
                  <a:pt x="2542767" y="2325843"/>
                  <a:pt x="2542709" y="2320176"/>
                  <a:pt x="2542709" y="2314495"/>
                </a:cubicBezTo>
                <a:lnTo>
                  <a:pt x="2543303" y="2303055"/>
                </a:lnTo>
                <a:lnTo>
                  <a:pt x="2543801" y="2303088"/>
                </a:lnTo>
                <a:close/>
                <a:moveTo>
                  <a:pt x="2521076" y="2302594"/>
                </a:moveTo>
                <a:lnTo>
                  <a:pt x="2521102" y="2303088"/>
                </a:lnTo>
                <a:lnTo>
                  <a:pt x="2521600" y="2303055"/>
                </a:lnTo>
                <a:lnTo>
                  <a:pt x="2522194" y="2314495"/>
                </a:lnTo>
                <a:cubicBezTo>
                  <a:pt x="2522194" y="2320176"/>
                  <a:pt x="2522135" y="2325843"/>
                  <a:pt x="2520823" y="2331471"/>
                </a:cubicBezTo>
                <a:cubicBezTo>
                  <a:pt x="2520865" y="2362806"/>
                  <a:pt x="2518415" y="2393697"/>
                  <a:pt x="2513356" y="2423947"/>
                </a:cubicBezTo>
                <a:lnTo>
                  <a:pt x="2512818" y="2430623"/>
                </a:lnTo>
                <a:cubicBezTo>
                  <a:pt x="2512648" y="2430628"/>
                  <a:pt x="2512480" y="2430633"/>
                  <a:pt x="2512312" y="2430686"/>
                </a:cubicBezTo>
                <a:cubicBezTo>
                  <a:pt x="2462037" y="2783551"/>
                  <a:pt x="2180998" y="3064328"/>
                  <a:pt x="1822147" y="3123727"/>
                </a:cubicBezTo>
                <a:lnTo>
                  <a:pt x="1822030" y="3124875"/>
                </a:lnTo>
                <a:cubicBezTo>
                  <a:pt x="1816720" y="3125886"/>
                  <a:pt x="1811391" y="3126834"/>
                  <a:pt x="1805814" y="3126415"/>
                </a:cubicBezTo>
                <a:cubicBezTo>
                  <a:pt x="1774642" y="3131969"/>
                  <a:pt x="1742762" y="3134950"/>
                  <a:pt x="1710387" y="3135477"/>
                </a:cubicBezTo>
                <a:lnTo>
                  <a:pt x="1693269" y="3137103"/>
                </a:lnTo>
                <a:lnTo>
                  <a:pt x="1693243" y="3136608"/>
                </a:lnTo>
                <a:lnTo>
                  <a:pt x="1692744" y="3136641"/>
                </a:lnTo>
                <a:cubicBezTo>
                  <a:pt x="1692178" y="3132839"/>
                  <a:pt x="1692151" y="3129023"/>
                  <a:pt x="1692151" y="3125201"/>
                </a:cubicBezTo>
                <a:cubicBezTo>
                  <a:pt x="1692151" y="3119519"/>
                  <a:pt x="1692209" y="3113850"/>
                  <a:pt x="1693521" y="3108220"/>
                </a:cubicBezTo>
                <a:cubicBezTo>
                  <a:pt x="1693479" y="3076892"/>
                  <a:pt x="1695929" y="3046007"/>
                  <a:pt x="1700985" y="3015763"/>
                </a:cubicBezTo>
                <a:lnTo>
                  <a:pt x="1701526" y="3009073"/>
                </a:lnTo>
                <a:cubicBezTo>
                  <a:pt x="1701694" y="3009068"/>
                  <a:pt x="1701864" y="3009063"/>
                  <a:pt x="1702031" y="3009010"/>
                </a:cubicBezTo>
                <a:cubicBezTo>
                  <a:pt x="1752308" y="2656144"/>
                  <a:pt x="2033347" y="2375367"/>
                  <a:pt x="2392197" y="2315969"/>
                </a:cubicBezTo>
                <a:lnTo>
                  <a:pt x="2392314" y="2314821"/>
                </a:lnTo>
                <a:cubicBezTo>
                  <a:pt x="2397623" y="2313811"/>
                  <a:pt x="2402951" y="2312863"/>
                  <a:pt x="2408527" y="2313282"/>
                </a:cubicBezTo>
                <a:cubicBezTo>
                  <a:pt x="2439710" y="2307725"/>
                  <a:pt x="2471603" y="2304744"/>
                  <a:pt x="2503988" y="2304217"/>
                </a:cubicBezTo>
                <a:close/>
                <a:moveTo>
                  <a:pt x="851676" y="2302594"/>
                </a:moveTo>
                <a:lnTo>
                  <a:pt x="868763" y="2304217"/>
                </a:lnTo>
                <a:cubicBezTo>
                  <a:pt x="901149" y="2304744"/>
                  <a:pt x="933041" y="2307725"/>
                  <a:pt x="964225" y="2313282"/>
                </a:cubicBezTo>
                <a:cubicBezTo>
                  <a:pt x="969801" y="2312863"/>
                  <a:pt x="975129" y="2313811"/>
                  <a:pt x="980437" y="2314821"/>
                </a:cubicBezTo>
                <a:lnTo>
                  <a:pt x="980555" y="2315969"/>
                </a:lnTo>
                <a:cubicBezTo>
                  <a:pt x="1339405" y="2375367"/>
                  <a:pt x="1620444" y="2656144"/>
                  <a:pt x="1670720" y="3009010"/>
                </a:cubicBezTo>
                <a:cubicBezTo>
                  <a:pt x="1670888" y="3009063"/>
                  <a:pt x="1671057" y="3009068"/>
                  <a:pt x="1671226" y="3009073"/>
                </a:cubicBezTo>
                <a:lnTo>
                  <a:pt x="1671766" y="3015763"/>
                </a:lnTo>
                <a:cubicBezTo>
                  <a:pt x="1676823" y="3046007"/>
                  <a:pt x="1679272" y="3076892"/>
                  <a:pt x="1679230" y="3108220"/>
                </a:cubicBezTo>
                <a:cubicBezTo>
                  <a:pt x="1680542" y="3113850"/>
                  <a:pt x="1680601" y="3119519"/>
                  <a:pt x="1680601" y="3125201"/>
                </a:cubicBezTo>
                <a:cubicBezTo>
                  <a:pt x="1680601" y="3129023"/>
                  <a:pt x="1680574" y="3132839"/>
                  <a:pt x="1680008" y="3136641"/>
                </a:cubicBezTo>
                <a:lnTo>
                  <a:pt x="1679509" y="3136608"/>
                </a:lnTo>
                <a:lnTo>
                  <a:pt x="1679483" y="3137103"/>
                </a:lnTo>
                <a:lnTo>
                  <a:pt x="1662364" y="3135477"/>
                </a:lnTo>
                <a:cubicBezTo>
                  <a:pt x="1629990" y="3134950"/>
                  <a:pt x="1598110" y="3131969"/>
                  <a:pt x="1566938" y="3126415"/>
                </a:cubicBezTo>
                <a:cubicBezTo>
                  <a:pt x="1561361" y="3126834"/>
                  <a:pt x="1556032" y="3125886"/>
                  <a:pt x="1550721" y="3124875"/>
                </a:cubicBezTo>
                <a:lnTo>
                  <a:pt x="1550605" y="3123727"/>
                </a:lnTo>
                <a:cubicBezTo>
                  <a:pt x="1191754" y="3064328"/>
                  <a:pt x="910715" y="2783551"/>
                  <a:pt x="860439" y="2430686"/>
                </a:cubicBezTo>
                <a:cubicBezTo>
                  <a:pt x="860272" y="2430633"/>
                  <a:pt x="860103" y="2430628"/>
                  <a:pt x="859934" y="2430623"/>
                </a:cubicBezTo>
                <a:lnTo>
                  <a:pt x="859396" y="2423947"/>
                </a:lnTo>
                <a:cubicBezTo>
                  <a:pt x="854337" y="2393697"/>
                  <a:pt x="851886" y="2362806"/>
                  <a:pt x="851928" y="2331471"/>
                </a:cubicBezTo>
                <a:cubicBezTo>
                  <a:pt x="850616" y="2325843"/>
                  <a:pt x="850558" y="2320176"/>
                  <a:pt x="850558" y="2314495"/>
                </a:cubicBezTo>
                <a:lnTo>
                  <a:pt x="851152" y="2303055"/>
                </a:lnTo>
                <a:lnTo>
                  <a:pt x="851650" y="2303088"/>
                </a:lnTo>
                <a:close/>
                <a:moveTo>
                  <a:pt x="828925" y="2302594"/>
                </a:moveTo>
                <a:lnTo>
                  <a:pt x="828951" y="2303088"/>
                </a:lnTo>
                <a:lnTo>
                  <a:pt x="829449" y="2303055"/>
                </a:lnTo>
                <a:lnTo>
                  <a:pt x="830043" y="2314495"/>
                </a:lnTo>
                <a:cubicBezTo>
                  <a:pt x="830043" y="2320176"/>
                  <a:pt x="829984" y="2325843"/>
                  <a:pt x="828672" y="2331471"/>
                </a:cubicBezTo>
                <a:cubicBezTo>
                  <a:pt x="828714" y="2362806"/>
                  <a:pt x="826264" y="2393697"/>
                  <a:pt x="821205" y="2423947"/>
                </a:cubicBezTo>
                <a:lnTo>
                  <a:pt x="820667" y="2430623"/>
                </a:lnTo>
                <a:cubicBezTo>
                  <a:pt x="820497" y="2430628"/>
                  <a:pt x="820329" y="2430633"/>
                  <a:pt x="820161" y="2430686"/>
                </a:cubicBezTo>
                <a:cubicBezTo>
                  <a:pt x="769886" y="2783551"/>
                  <a:pt x="488847" y="3064328"/>
                  <a:pt x="129995" y="3123727"/>
                </a:cubicBezTo>
                <a:lnTo>
                  <a:pt x="129879" y="3124875"/>
                </a:lnTo>
                <a:cubicBezTo>
                  <a:pt x="124569" y="3125886"/>
                  <a:pt x="119240" y="3126834"/>
                  <a:pt x="113663" y="3126415"/>
                </a:cubicBezTo>
                <a:cubicBezTo>
                  <a:pt x="82491" y="3131969"/>
                  <a:pt x="50611" y="3134950"/>
                  <a:pt x="18236" y="3135477"/>
                </a:cubicBezTo>
                <a:lnTo>
                  <a:pt x="1118" y="3137103"/>
                </a:lnTo>
                <a:lnTo>
                  <a:pt x="1092" y="3136608"/>
                </a:lnTo>
                <a:lnTo>
                  <a:pt x="593" y="3136641"/>
                </a:lnTo>
                <a:cubicBezTo>
                  <a:pt x="27" y="3132839"/>
                  <a:pt x="0" y="3129023"/>
                  <a:pt x="0" y="3125201"/>
                </a:cubicBezTo>
                <a:cubicBezTo>
                  <a:pt x="0" y="3119519"/>
                  <a:pt x="58" y="3113850"/>
                  <a:pt x="1370" y="3108220"/>
                </a:cubicBezTo>
                <a:cubicBezTo>
                  <a:pt x="1328" y="3076892"/>
                  <a:pt x="3778" y="3046007"/>
                  <a:pt x="8835" y="3015763"/>
                </a:cubicBezTo>
                <a:lnTo>
                  <a:pt x="9375" y="3009073"/>
                </a:lnTo>
                <a:cubicBezTo>
                  <a:pt x="9543" y="3009068"/>
                  <a:pt x="9713" y="3009063"/>
                  <a:pt x="9880" y="3009010"/>
                </a:cubicBezTo>
                <a:cubicBezTo>
                  <a:pt x="60157" y="2656144"/>
                  <a:pt x="341196" y="2375367"/>
                  <a:pt x="700046" y="2315969"/>
                </a:cubicBezTo>
                <a:lnTo>
                  <a:pt x="700163" y="2314821"/>
                </a:lnTo>
                <a:cubicBezTo>
                  <a:pt x="705472" y="2313811"/>
                  <a:pt x="710800" y="2312863"/>
                  <a:pt x="716376" y="2313282"/>
                </a:cubicBezTo>
                <a:cubicBezTo>
                  <a:pt x="747559" y="2307725"/>
                  <a:pt x="779452" y="2304744"/>
                  <a:pt x="811837" y="2304217"/>
                </a:cubicBezTo>
                <a:close/>
                <a:moveTo>
                  <a:pt x="8305836" y="1608087"/>
                </a:moveTo>
                <a:cubicBezTo>
                  <a:pt x="8030646" y="1666766"/>
                  <a:pt x="7815802" y="1879876"/>
                  <a:pt x="7762527" y="2148655"/>
                </a:cubicBezTo>
                <a:cubicBezTo>
                  <a:pt x="8037717" y="2089976"/>
                  <a:pt x="8252560" y="1876866"/>
                  <a:pt x="8305836" y="1608087"/>
                </a:cubicBezTo>
                <a:close/>
                <a:moveTo>
                  <a:pt x="6911971" y="1608087"/>
                </a:moveTo>
                <a:cubicBezTo>
                  <a:pt x="6965247" y="1876866"/>
                  <a:pt x="7180090" y="2089976"/>
                  <a:pt x="7455280" y="2148655"/>
                </a:cubicBezTo>
                <a:cubicBezTo>
                  <a:pt x="7402005" y="1879876"/>
                  <a:pt x="7187161" y="1666766"/>
                  <a:pt x="6911971" y="1608087"/>
                </a:cubicBezTo>
                <a:close/>
                <a:moveTo>
                  <a:pt x="6613685" y="1608087"/>
                </a:moveTo>
                <a:cubicBezTo>
                  <a:pt x="6338495" y="1666766"/>
                  <a:pt x="6123651" y="1879876"/>
                  <a:pt x="6070376" y="2148655"/>
                </a:cubicBezTo>
                <a:cubicBezTo>
                  <a:pt x="6345566" y="2089976"/>
                  <a:pt x="6560409" y="1876866"/>
                  <a:pt x="6613685" y="1608087"/>
                </a:cubicBezTo>
                <a:close/>
                <a:moveTo>
                  <a:pt x="5219820" y="1608087"/>
                </a:moveTo>
                <a:cubicBezTo>
                  <a:pt x="5273096" y="1876866"/>
                  <a:pt x="5487939" y="2089976"/>
                  <a:pt x="5763129" y="2148655"/>
                </a:cubicBezTo>
                <a:cubicBezTo>
                  <a:pt x="5709854" y="1879876"/>
                  <a:pt x="5495010" y="1666766"/>
                  <a:pt x="5219820" y="1608087"/>
                </a:cubicBezTo>
                <a:close/>
                <a:moveTo>
                  <a:pt x="4921534" y="1608087"/>
                </a:moveTo>
                <a:cubicBezTo>
                  <a:pt x="4646344" y="1666766"/>
                  <a:pt x="4431500" y="1879876"/>
                  <a:pt x="4378225" y="2148655"/>
                </a:cubicBezTo>
                <a:cubicBezTo>
                  <a:pt x="4653415" y="2089976"/>
                  <a:pt x="4868259" y="1876866"/>
                  <a:pt x="4921534" y="1608087"/>
                </a:cubicBezTo>
                <a:close/>
                <a:moveTo>
                  <a:pt x="3527669" y="1608087"/>
                </a:moveTo>
                <a:cubicBezTo>
                  <a:pt x="3580945" y="1876866"/>
                  <a:pt x="3795788" y="2089976"/>
                  <a:pt x="4070978" y="2148655"/>
                </a:cubicBezTo>
                <a:cubicBezTo>
                  <a:pt x="4017703" y="1879876"/>
                  <a:pt x="3802859" y="1666766"/>
                  <a:pt x="3527669" y="1608087"/>
                </a:cubicBezTo>
                <a:close/>
                <a:moveTo>
                  <a:pt x="3229383" y="1608087"/>
                </a:moveTo>
                <a:cubicBezTo>
                  <a:pt x="2954193" y="1666766"/>
                  <a:pt x="2739349" y="1879876"/>
                  <a:pt x="2686074" y="2148655"/>
                </a:cubicBezTo>
                <a:cubicBezTo>
                  <a:pt x="2961264" y="2089976"/>
                  <a:pt x="3176107" y="1876866"/>
                  <a:pt x="3229383" y="1608087"/>
                </a:cubicBezTo>
                <a:close/>
                <a:moveTo>
                  <a:pt x="1835518" y="1608087"/>
                </a:moveTo>
                <a:cubicBezTo>
                  <a:pt x="1888794" y="1876866"/>
                  <a:pt x="2103637" y="2089976"/>
                  <a:pt x="2378827" y="2148655"/>
                </a:cubicBezTo>
                <a:cubicBezTo>
                  <a:pt x="2325552" y="1879876"/>
                  <a:pt x="2110708" y="1666766"/>
                  <a:pt x="1835518" y="1608087"/>
                </a:cubicBezTo>
                <a:close/>
                <a:moveTo>
                  <a:pt x="1537232" y="1608087"/>
                </a:moveTo>
                <a:cubicBezTo>
                  <a:pt x="1262042" y="1666766"/>
                  <a:pt x="1047198" y="1879876"/>
                  <a:pt x="993923" y="2148655"/>
                </a:cubicBezTo>
                <a:cubicBezTo>
                  <a:pt x="1269113" y="2089976"/>
                  <a:pt x="1483956" y="1876866"/>
                  <a:pt x="1537232" y="1608087"/>
                </a:cubicBezTo>
                <a:close/>
                <a:moveTo>
                  <a:pt x="143367" y="1608087"/>
                </a:moveTo>
                <a:cubicBezTo>
                  <a:pt x="196643" y="1876866"/>
                  <a:pt x="411486" y="2089976"/>
                  <a:pt x="686676" y="2148655"/>
                </a:cubicBezTo>
                <a:cubicBezTo>
                  <a:pt x="633401" y="1879876"/>
                  <a:pt x="418557" y="1666766"/>
                  <a:pt x="143367" y="1608087"/>
                </a:cubicBezTo>
                <a:close/>
                <a:moveTo>
                  <a:pt x="8461873" y="1464394"/>
                </a:moveTo>
                <a:lnTo>
                  <a:pt x="8478960" y="1466004"/>
                </a:lnTo>
                <a:cubicBezTo>
                  <a:pt x="8511346" y="1466527"/>
                  <a:pt x="8543239" y="1469485"/>
                  <a:pt x="8574422" y="1474998"/>
                </a:cubicBezTo>
                <a:cubicBezTo>
                  <a:pt x="8579998" y="1474582"/>
                  <a:pt x="8585326" y="1475523"/>
                  <a:pt x="8590635" y="1476525"/>
                </a:cubicBezTo>
                <a:lnTo>
                  <a:pt x="8590752" y="1477664"/>
                </a:lnTo>
                <a:cubicBezTo>
                  <a:pt x="8815033" y="1514497"/>
                  <a:pt x="9008920" y="1637126"/>
                  <a:pt x="9135069" y="1809390"/>
                </a:cubicBezTo>
                <a:lnTo>
                  <a:pt x="9139239" y="1816149"/>
                </a:lnTo>
                <a:lnTo>
                  <a:pt x="9139239" y="2119309"/>
                </a:lnTo>
                <a:lnTo>
                  <a:pt x="9120077" y="2050665"/>
                </a:lnTo>
                <a:cubicBezTo>
                  <a:pt x="9039502" y="1829012"/>
                  <a:pt x="8844913" y="1659431"/>
                  <a:pt x="8604122" y="1608087"/>
                </a:cubicBezTo>
                <a:cubicBezTo>
                  <a:pt x="8650738" y="1843269"/>
                  <a:pt x="8821055" y="2035829"/>
                  <a:pt x="9047261" y="2119605"/>
                </a:cubicBezTo>
                <a:lnTo>
                  <a:pt x="9139239" y="2146279"/>
                </a:lnTo>
                <a:lnTo>
                  <a:pt x="9139239" y="2273778"/>
                </a:lnTo>
                <a:lnTo>
                  <a:pt x="9030179" y="2246972"/>
                </a:lnTo>
                <a:cubicBezTo>
                  <a:pt x="8735297" y="2149386"/>
                  <a:pt x="8514628" y="1897812"/>
                  <a:pt x="8470637" y="1591480"/>
                </a:cubicBezTo>
                <a:cubicBezTo>
                  <a:pt x="8470469" y="1591427"/>
                  <a:pt x="8470301" y="1591423"/>
                  <a:pt x="8470131" y="1591418"/>
                </a:cubicBezTo>
                <a:lnTo>
                  <a:pt x="8469593" y="1584794"/>
                </a:lnTo>
                <a:cubicBezTo>
                  <a:pt x="8464534" y="1554782"/>
                  <a:pt x="8462083" y="1524133"/>
                  <a:pt x="8462126" y="1493044"/>
                </a:cubicBezTo>
                <a:cubicBezTo>
                  <a:pt x="8460814" y="1487460"/>
                  <a:pt x="8460755" y="1481838"/>
                  <a:pt x="8460755" y="1476202"/>
                </a:cubicBezTo>
                <a:lnTo>
                  <a:pt x="8461349" y="1464852"/>
                </a:lnTo>
                <a:lnTo>
                  <a:pt x="8461847" y="1464884"/>
                </a:lnTo>
                <a:close/>
                <a:moveTo>
                  <a:pt x="8448085" y="1464394"/>
                </a:moveTo>
                <a:lnTo>
                  <a:pt x="8448111" y="1464884"/>
                </a:lnTo>
                <a:lnTo>
                  <a:pt x="8448609" y="1464852"/>
                </a:lnTo>
                <a:lnTo>
                  <a:pt x="8449203" y="1476202"/>
                </a:lnTo>
                <a:cubicBezTo>
                  <a:pt x="8449203" y="1481838"/>
                  <a:pt x="8449144" y="1487460"/>
                  <a:pt x="8447832" y="1493044"/>
                </a:cubicBezTo>
                <a:cubicBezTo>
                  <a:pt x="8447875" y="1524133"/>
                  <a:pt x="8445424" y="1554782"/>
                  <a:pt x="8440365" y="1584794"/>
                </a:cubicBezTo>
                <a:lnTo>
                  <a:pt x="8439827" y="1591418"/>
                </a:lnTo>
                <a:cubicBezTo>
                  <a:pt x="8439657" y="1591423"/>
                  <a:pt x="8439489" y="1591427"/>
                  <a:pt x="8439321" y="1591480"/>
                </a:cubicBezTo>
                <a:cubicBezTo>
                  <a:pt x="8389046" y="1941574"/>
                  <a:pt x="8108007" y="2220146"/>
                  <a:pt x="7749156" y="2279078"/>
                </a:cubicBezTo>
                <a:lnTo>
                  <a:pt x="7749040" y="2280217"/>
                </a:lnTo>
                <a:cubicBezTo>
                  <a:pt x="7743729" y="2281220"/>
                  <a:pt x="7738400" y="2282161"/>
                  <a:pt x="7732823" y="2281745"/>
                </a:cubicBezTo>
                <a:cubicBezTo>
                  <a:pt x="7701651" y="2287255"/>
                  <a:pt x="7669771" y="2290213"/>
                  <a:pt x="7637396" y="2290736"/>
                </a:cubicBezTo>
                <a:lnTo>
                  <a:pt x="7620278" y="2292349"/>
                </a:lnTo>
                <a:lnTo>
                  <a:pt x="7620252" y="2291858"/>
                </a:lnTo>
                <a:lnTo>
                  <a:pt x="7619753" y="2291891"/>
                </a:lnTo>
                <a:cubicBezTo>
                  <a:pt x="7619187" y="2288119"/>
                  <a:pt x="7619160" y="2284333"/>
                  <a:pt x="7619160" y="2280541"/>
                </a:cubicBezTo>
                <a:cubicBezTo>
                  <a:pt x="7619160" y="2274903"/>
                  <a:pt x="7619219" y="2269279"/>
                  <a:pt x="7620531" y="2263693"/>
                </a:cubicBezTo>
                <a:cubicBezTo>
                  <a:pt x="7620488" y="2232611"/>
                  <a:pt x="7622938" y="2201969"/>
                  <a:pt x="7627995" y="2171962"/>
                </a:cubicBezTo>
                <a:lnTo>
                  <a:pt x="7628535" y="2165325"/>
                </a:lnTo>
                <a:cubicBezTo>
                  <a:pt x="7628704" y="2165320"/>
                  <a:pt x="7628873" y="2165315"/>
                  <a:pt x="7629040" y="2165262"/>
                </a:cubicBezTo>
                <a:cubicBezTo>
                  <a:pt x="7679317" y="1815167"/>
                  <a:pt x="7960356" y="1536596"/>
                  <a:pt x="8319206" y="1477664"/>
                </a:cubicBezTo>
                <a:lnTo>
                  <a:pt x="8319323" y="1476525"/>
                </a:lnTo>
                <a:cubicBezTo>
                  <a:pt x="8324632" y="1475523"/>
                  <a:pt x="8329960" y="1474582"/>
                  <a:pt x="8335536" y="1474998"/>
                </a:cubicBezTo>
                <a:cubicBezTo>
                  <a:pt x="8366719" y="1469485"/>
                  <a:pt x="8398612" y="1466527"/>
                  <a:pt x="8430998" y="1466004"/>
                </a:cubicBezTo>
                <a:close/>
                <a:moveTo>
                  <a:pt x="6769722" y="1464394"/>
                </a:moveTo>
                <a:lnTo>
                  <a:pt x="6786810" y="1466004"/>
                </a:lnTo>
                <a:cubicBezTo>
                  <a:pt x="6819195" y="1466527"/>
                  <a:pt x="6851088" y="1469485"/>
                  <a:pt x="6882271" y="1474998"/>
                </a:cubicBezTo>
                <a:cubicBezTo>
                  <a:pt x="6887847" y="1474582"/>
                  <a:pt x="6893175" y="1475523"/>
                  <a:pt x="6898484" y="1476525"/>
                </a:cubicBezTo>
                <a:lnTo>
                  <a:pt x="6898601" y="1477664"/>
                </a:lnTo>
                <a:cubicBezTo>
                  <a:pt x="7257451" y="1536596"/>
                  <a:pt x="7538490" y="1815167"/>
                  <a:pt x="7588766" y="2165262"/>
                </a:cubicBezTo>
                <a:cubicBezTo>
                  <a:pt x="7588934" y="2165315"/>
                  <a:pt x="7589103" y="2165320"/>
                  <a:pt x="7589272" y="2165325"/>
                </a:cubicBezTo>
                <a:lnTo>
                  <a:pt x="7589812" y="2171962"/>
                </a:lnTo>
                <a:cubicBezTo>
                  <a:pt x="7594869" y="2201969"/>
                  <a:pt x="7597319" y="2232611"/>
                  <a:pt x="7597276" y="2263693"/>
                </a:cubicBezTo>
                <a:cubicBezTo>
                  <a:pt x="7598588" y="2269279"/>
                  <a:pt x="7598647" y="2274903"/>
                  <a:pt x="7598647" y="2280541"/>
                </a:cubicBezTo>
                <a:cubicBezTo>
                  <a:pt x="7598647" y="2284333"/>
                  <a:pt x="7598620" y="2288119"/>
                  <a:pt x="7598054" y="2291891"/>
                </a:cubicBezTo>
                <a:lnTo>
                  <a:pt x="7597555" y="2291858"/>
                </a:lnTo>
                <a:lnTo>
                  <a:pt x="7597529" y="2292349"/>
                </a:lnTo>
                <a:lnTo>
                  <a:pt x="7580411" y="2290736"/>
                </a:lnTo>
                <a:cubicBezTo>
                  <a:pt x="7548036" y="2290213"/>
                  <a:pt x="7516156" y="2287255"/>
                  <a:pt x="7484984" y="2281745"/>
                </a:cubicBezTo>
                <a:cubicBezTo>
                  <a:pt x="7479407" y="2282161"/>
                  <a:pt x="7474078" y="2281220"/>
                  <a:pt x="7468767" y="2280217"/>
                </a:cubicBezTo>
                <a:lnTo>
                  <a:pt x="7468651" y="2279078"/>
                </a:lnTo>
                <a:cubicBezTo>
                  <a:pt x="7109800" y="2220146"/>
                  <a:pt x="6828761" y="1941574"/>
                  <a:pt x="6778486" y="1591480"/>
                </a:cubicBezTo>
                <a:cubicBezTo>
                  <a:pt x="6778318" y="1591427"/>
                  <a:pt x="6778150" y="1591423"/>
                  <a:pt x="6777980" y="1591418"/>
                </a:cubicBezTo>
                <a:lnTo>
                  <a:pt x="6777442" y="1584794"/>
                </a:lnTo>
                <a:cubicBezTo>
                  <a:pt x="6772383" y="1554782"/>
                  <a:pt x="6769933" y="1524133"/>
                  <a:pt x="6769975" y="1493044"/>
                </a:cubicBezTo>
                <a:cubicBezTo>
                  <a:pt x="6768663" y="1487460"/>
                  <a:pt x="6768604" y="1481838"/>
                  <a:pt x="6768604" y="1476202"/>
                </a:cubicBezTo>
                <a:lnTo>
                  <a:pt x="6769198" y="1464852"/>
                </a:lnTo>
                <a:lnTo>
                  <a:pt x="6769696" y="1464884"/>
                </a:lnTo>
                <a:close/>
                <a:moveTo>
                  <a:pt x="6755934" y="1464394"/>
                </a:moveTo>
                <a:lnTo>
                  <a:pt x="6755960" y="1464884"/>
                </a:lnTo>
                <a:lnTo>
                  <a:pt x="6756458" y="1464852"/>
                </a:lnTo>
                <a:lnTo>
                  <a:pt x="6757052" y="1476202"/>
                </a:lnTo>
                <a:cubicBezTo>
                  <a:pt x="6757052" y="1481838"/>
                  <a:pt x="6756994" y="1487460"/>
                  <a:pt x="6755682" y="1493044"/>
                </a:cubicBezTo>
                <a:cubicBezTo>
                  <a:pt x="6755724" y="1524133"/>
                  <a:pt x="6753273" y="1554782"/>
                  <a:pt x="6748215" y="1584794"/>
                </a:cubicBezTo>
                <a:lnTo>
                  <a:pt x="6747676" y="1591418"/>
                </a:lnTo>
                <a:cubicBezTo>
                  <a:pt x="6747507" y="1591423"/>
                  <a:pt x="6747338" y="1591427"/>
                  <a:pt x="6747171" y="1591480"/>
                </a:cubicBezTo>
                <a:cubicBezTo>
                  <a:pt x="6696895" y="1941574"/>
                  <a:pt x="6415856" y="2220146"/>
                  <a:pt x="6057005" y="2279078"/>
                </a:cubicBezTo>
                <a:lnTo>
                  <a:pt x="6056889" y="2280217"/>
                </a:lnTo>
                <a:cubicBezTo>
                  <a:pt x="6051578" y="2281220"/>
                  <a:pt x="6046249" y="2282161"/>
                  <a:pt x="6040672" y="2281745"/>
                </a:cubicBezTo>
                <a:cubicBezTo>
                  <a:pt x="6009500" y="2287255"/>
                  <a:pt x="5977620" y="2290213"/>
                  <a:pt x="5945246" y="2290736"/>
                </a:cubicBezTo>
                <a:lnTo>
                  <a:pt x="5928127" y="2292349"/>
                </a:lnTo>
                <a:lnTo>
                  <a:pt x="5928101" y="2291858"/>
                </a:lnTo>
                <a:lnTo>
                  <a:pt x="5927602" y="2291891"/>
                </a:lnTo>
                <a:cubicBezTo>
                  <a:pt x="5927036" y="2288119"/>
                  <a:pt x="5927009" y="2284333"/>
                  <a:pt x="5927009" y="2280541"/>
                </a:cubicBezTo>
                <a:cubicBezTo>
                  <a:pt x="5927009" y="2274903"/>
                  <a:pt x="5927068" y="2269279"/>
                  <a:pt x="5928380" y="2263693"/>
                </a:cubicBezTo>
                <a:cubicBezTo>
                  <a:pt x="5928338" y="2232611"/>
                  <a:pt x="5930787" y="2201969"/>
                  <a:pt x="5935844" y="2171962"/>
                </a:cubicBezTo>
                <a:lnTo>
                  <a:pt x="5936384" y="2165325"/>
                </a:lnTo>
                <a:cubicBezTo>
                  <a:pt x="5936553" y="2165320"/>
                  <a:pt x="5936722" y="2165315"/>
                  <a:pt x="5936890" y="2165262"/>
                </a:cubicBezTo>
                <a:cubicBezTo>
                  <a:pt x="5987166" y="1815167"/>
                  <a:pt x="6268205" y="1536596"/>
                  <a:pt x="6627056" y="1477664"/>
                </a:cubicBezTo>
                <a:lnTo>
                  <a:pt x="6627173" y="1476525"/>
                </a:lnTo>
                <a:cubicBezTo>
                  <a:pt x="6632481" y="1475523"/>
                  <a:pt x="6637809" y="1474582"/>
                  <a:pt x="6643385" y="1474998"/>
                </a:cubicBezTo>
                <a:cubicBezTo>
                  <a:pt x="6674569" y="1469485"/>
                  <a:pt x="6706461" y="1466527"/>
                  <a:pt x="6738847" y="1466004"/>
                </a:cubicBezTo>
                <a:close/>
                <a:moveTo>
                  <a:pt x="5077571" y="1464394"/>
                </a:moveTo>
                <a:lnTo>
                  <a:pt x="5094659" y="1466004"/>
                </a:lnTo>
                <a:cubicBezTo>
                  <a:pt x="5127044" y="1466527"/>
                  <a:pt x="5158937" y="1469485"/>
                  <a:pt x="5190120" y="1474998"/>
                </a:cubicBezTo>
                <a:cubicBezTo>
                  <a:pt x="5195696" y="1474582"/>
                  <a:pt x="5201024" y="1475523"/>
                  <a:pt x="5206334" y="1476525"/>
                </a:cubicBezTo>
                <a:lnTo>
                  <a:pt x="5206450" y="1477664"/>
                </a:lnTo>
                <a:cubicBezTo>
                  <a:pt x="5565300" y="1536596"/>
                  <a:pt x="5846339" y="1815167"/>
                  <a:pt x="5896616" y="2165262"/>
                </a:cubicBezTo>
                <a:cubicBezTo>
                  <a:pt x="5896783" y="2165315"/>
                  <a:pt x="5896953" y="2165320"/>
                  <a:pt x="5897121" y="2165325"/>
                </a:cubicBezTo>
                <a:lnTo>
                  <a:pt x="5897662" y="2171962"/>
                </a:lnTo>
                <a:cubicBezTo>
                  <a:pt x="5902718" y="2201969"/>
                  <a:pt x="5905168" y="2232611"/>
                  <a:pt x="5905126" y="2263693"/>
                </a:cubicBezTo>
                <a:cubicBezTo>
                  <a:pt x="5906438" y="2269279"/>
                  <a:pt x="5906496" y="2274903"/>
                  <a:pt x="5906496" y="2280541"/>
                </a:cubicBezTo>
                <a:cubicBezTo>
                  <a:pt x="5906496" y="2284333"/>
                  <a:pt x="5906469" y="2288119"/>
                  <a:pt x="5905903" y="2291891"/>
                </a:cubicBezTo>
                <a:lnTo>
                  <a:pt x="5905404" y="2291858"/>
                </a:lnTo>
                <a:lnTo>
                  <a:pt x="5905378" y="2292349"/>
                </a:lnTo>
                <a:lnTo>
                  <a:pt x="5888260" y="2290736"/>
                </a:lnTo>
                <a:cubicBezTo>
                  <a:pt x="5855886" y="2290213"/>
                  <a:pt x="5824005" y="2287255"/>
                  <a:pt x="5792833" y="2281745"/>
                </a:cubicBezTo>
                <a:cubicBezTo>
                  <a:pt x="5787256" y="2282161"/>
                  <a:pt x="5781927" y="2281220"/>
                  <a:pt x="5776617" y="2280217"/>
                </a:cubicBezTo>
                <a:lnTo>
                  <a:pt x="5776501" y="2279078"/>
                </a:lnTo>
                <a:cubicBezTo>
                  <a:pt x="5417649" y="2220146"/>
                  <a:pt x="5136610" y="1941574"/>
                  <a:pt x="5086335" y="1591480"/>
                </a:cubicBezTo>
                <a:cubicBezTo>
                  <a:pt x="5086167" y="1591427"/>
                  <a:pt x="5085999" y="1591423"/>
                  <a:pt x="5085830" y="1591418"/>
                </a:cubicBezTo>
                <a:lnTo>
                  <a:pt x="5085291" y="1584794"/>
                </a:lnTo>
                <a:cubicBezTo>
                  <a:pt x="5080233" y="1554782"/>
                  <a:pt x="5077782" y="1524133"/>
                  <a:pt x="5077824" y="1493044"/>
                </a:cubicBezTo>
                <a:cubicBezTo>
                  <a:pt x="5076512" y="1487460"/>
                  <a:pt x="5076453" y="1481838"/>
                  <a:pt x="5076453" y="1476202"/>
                </a:cubicBezTo>
                <a:lnTo>
                  <a:pt x="5077047" y="1464852"/>
                </a:lnTo>
                <a:lnTo>
                  <a:pt x="5077545" y="1464884"/>
                </a:lnTo>
                <a:close/>
                <a:moveTo>
                  <a:pt x="5063783" y="1464394"/>
                </a:moveTo>
                <a:lnTo>
                  <a:pt x="5063809" y="1464884"/>
                </a:lnTo>
                <a:lnTo>
                  <a:pt x="5064307" y="1464852"/>
                </a:lnTo>
                <a:lnTo>
                  <a:pt x="5064902" y="1476202"/>
                </a:lnTo>
                <a:cubicBezTo>
                  <a:pt x="5064902" y="1481838"/>
                  <a:pt x="5064842" y="1487460"/>
                  <a:pt x="5063530" y="1493044"/>
                </a:cubicBezTo>
                <a:cubicBezTo>
                  <a:pt x="5063572" y="1524133"/>
                  <a:pt x="5061122" y="1554782"/>
                  <a:pt x="5056063" y="1584794"/>
                </a:cubicBezTo>
                <a:lnTo>
                  <a:pt x="5055525" y="1591418"/>
                </a:lnTo>
                <a:cubicBezTo>
                  <a:pt x="5055355" y="1591423"/>
                  <a:pt x="5055187" y="1591427"/>
                  <a:pt x="5055019" y="1591480"/>
                </a:cubicBezTo>
                <a:cubicBezTo>
                  <a:pt x="5004744" y="1941574"/>
                  <a:pt x="4723705" y="2220146"/>
                  <a:pt x="4364853" y="2279078"/>
                </a:cubicBezTo>
                <a:lnTo>
                  <a:pt x="4364737" y="2280217"/>
                </a:lnTo>
                <a:cubicBezTo>
                  <a:pt x="4359427" y="2281220"/>
                  <a:pt x="4354098" y="2282161"/>
                  <a:pt x="4348521" y="2281745"/>
                </a:cubicBezTo>
                <a:cubicBezTo>
                  <a:pt x="4317350" y="2287255"/>
                  <a:pt x="4285468" y="2290213"/>
                  <a:pt x="4253094" y="2290736"/>
                </a:cubicBezTo>
                <a:lnTo>
                  <a:pt x="4235976" y="2292349"/>
                </a:lnTo>
                <a:lnTo>
                  <a:pt x="4235950" y="2291858"/>
                </a:lnTo>
                <a:lnTo>
                  <a:pt x="4235451" y="2291891"/>
                </a:lnTo>
                <a:cubicBezTo>
                  <a:pt x="4234885" y="2288119"/>
                  <a:pt x="4234858" y="2284333"/>
                  <a:pt x="4234858" y="2280541"/>
                </a:cubicBezTo>
                <a:cubicBezTo>
                  <a:pt x="4234858" y="2274903"/>
                  <a:pt x="4234916" y="2269279"/>
                  <a:pt x="4236228" y="2263693"/>
                </a:cubicBezTo>
                <a:cubicBezTo>
                  <a:pt x="4236186" y="2232611"/>
                  <a:pt x="4238636" y="2201969"/>
                  <a:pt x="4243692" y="2171962"/>
                </a:cubicBezTo>
                <a:lnTo>
                  <a:pt x="4244233" y="2165325"/>
                </a:lnTo>
                <a:cubicBezTo>
                  <a:pt x="4244401" y="2165320"/>
                  <a:pt x="4244571" y="2165315"/>
                  <a:pt x="4244738" y="2165262"/>
                </a:cubicBezTo>
                <a:cubicBezTo>
                  <a:pt x="4295015" y="1815167"/>
                  <a:pt x="4576054" y="1536596"/>
                  <a:pt x="4934904" y="1477664"/>
                </a:cubicBezTo>
                <a:lnTo>
                  <a:pt x="4935021" y="1476525"/>
                </a:lnTo>
                <a:cubicBezTo>
                  <a:pt x="4940330" y="1475523"/>
                  <a:pt x="4945658" y="1474582"/>
                  <a:pt x="4951234" y="1474998"/>
                </a:cubicBezTo>
                <a:cubicBezTo>
                  <a:pt x="4982417" y="1469485"/>
                  <a:pt x="5014310" y="1466527"/>
                  <a:pt x="5046695" y="1466004"/>
                </a:cubicBezTo>
                <a:close/>
                <a:moveTo>
                  <a:pt x="3385420" y="1464394"/>
                </a:moveTo>
                <a:lnTo>
                  <a:pt x="3402507" y="1466004"/>
                </a:lnTo>
                <a:cubicBezTo>
                  <a:pt x="3434893" y="1466527"/>
                  <a:pt x="3466785" y="1469485"/>
                  <a:pt x="3497969" y="1474998"/>
                </a:cubicBezTo>
                <a:cubicBezTo>
                  <a:pt x="3503545" y="1474582"/>
                  <a:pt x="3508873" y="1475523"/>
                  <a:pt x="3514181" y="1476525"/>
                </a:cubicBezTo>
                <a:lnTo>
                  <a:pt x="3514298" y="1477664"/>
                </a:lnTo>
                <a:cubicBezTo>
                  <a:pt x="3873149" y="1536596"/>
                  <a:pt x="4154188" y="1815167"/>
                  <a:pt x="4204464" y="2165262"/>
                </a:cubicBezTo>
                <a:cubicBezTo>
                  <a:pt x="4204632" y="2165315"/>
                  <a:pt x="4204801" y="2165320"/>
                  <a:pt x="4204970" y="2165325"/>
                </a:cubicBezTo>
                <a:lnTo>
                  <a:pt x="4205510" y="2171962"/>
                </a:lnTo>
                <a:cubicBezTo>
                  <a:pt x="4210567" y="2201969"/>
                  <a:pt x="4213016" y="2232611"/>
                  <a:pt x="4212974" y="2263693"/>
                </a:cubicBezTo>
                <a:cubicBezTo>
                  <a:pt x="4214286" y="2269279"/>
                  <a:pt x="4214345" y="2274903"/>
                  <a:pt x="4214345" y="2280541"/>
                </a:cubicBezTo>
                <a:cubicBezTo>
                  <a:pt x="4214345" y="2284333"/>
                  <a:pt x="4214318" y="2288119"/>
                  <a:pt x="4213752" y="2291891"/>
                </a:cubicBezTo>
                <a:lnTo>
                  <a:pt x="4213253" y="2291858"/>
                </a:lnTo>
                <a:lnTo>
                  <a:pt x="4213227" y="2292349"/>
                </a:lnTo>
                <a:lnTo>
                  <a:pt x="4196108" y="2290736"/>
                </a:lnTo>
                <a:cubicBezTo>
                  <a:pt x="4163734" y="2290213"/>
                  <a:pt x="4131854" y="2287255"/>
                  <a:pt x="4100682" y="2281745"/>
                </a:cubicBezTo>
                <a:cubicBezTo>
                  <a:pt x="4095105" y="2282161"/>
                  <a:pt x="4089776" y="2281220"/>
                  <a:pt x="4084465" y="2280217"/>
                </a:cubicBezTo>
                <a:lnTo>
                  <a:pt x="4084349" y="2279078"/>
                </a:lnTo>
                <a:cubicBezTo>
                  <a:pt x="3725498" y="2220146"/>
                  <a:pt x="3444459" y="1941574"/>
                  <a:pt x="3394183" y="1591480"/>
                </a:cubicBezTo>
                <a:cubicBezTo>
                  <a:pt x="3394016" y="1591427"/>
                  <a:pt x="3393847" y="1591423"/>
                  <a:pt x="3393678" y="1591418"/>
                </a:cubicBezTo>
                <a:lnTo>
                  <a:pt x="3393139" y="1584794"/>
                </a:lnTo>
                <a:cubicBezTo>
                  <a:pt x="3388081" y="1554782"/>
                  <a:pt x="3385630" y="1524133"/>
                  <a:pt x="3385672" y="1493044"/>
                </a:cubicBezTo>
                <a:cubicBezTo>
                  <a:pt x="3384360" y="1487460"/>
                  <a:pt x="3384302" y="1481838"/>
                  <a:pt x="3384302" y="1476202"/>
                </a:cubicBezTo>
                <a:lnTo>
                  <a:pt x="3384896" y="1464852"/>
                </a:lnTo>
                <a:lnTo>
                  <a:pt x="3385394" y="1464884"/>
                </a:lnTo>
                <a:close/>
                <a:moveTo>
                  <a:pt x="3371632" y="1464394"/>
                </a:moveTo>
                <a:lnTo>
                  <a:pt x="3371658" y="1464884"/>
                </a:lnTo>
                <a:lnTo>
                  <a:pt x="3372156" y="1464852"/>
                </a:lnTo>
                <a:lnTo>
                  <a:pt x="3372750" y="1476202"/>
                </a:lnTo>
                <a:cubicBezTo>
                  <a:pt x="3372750" y="1481838"/>
                  <a:pt x="3372691" y="1487460"/>
                  <a:pt x="3371379" y="1493044"/>
                </a:cubicBezTo>
                <a:cubicBezTo>
                  <a:pt x="3371421" y="1524133"/>
                  <a:pt x="3368971" y="1554782"/>
                  <a:pt x="3363912" y="1584794"/>
                </a:cubicBezTo>
                <a:lnTo>
                  <a:pt x="3363374" y="1591418"/>
                </a:lnTo>
                <a:cubicBezTo>
                  <a:pt x="3363204" y="1591423"/>
                  <a:pt x="3363036" y="1591427"/>
                  <a:pt x="3362868" y="1591480"/>
                </a:cubicBezTo>
                <a:cubicBezTo>
                  <a:pt x="3312593" y="1941574"/>
                  <a:pt x="3031554" y="2220146"/>
                  <a:pt x="2672703" y="2279078"/>
                </a:cubicBezTo>
                <a:lnTo>
                  <a:pt x="2672586" y="2280217"/>
                </a:lnTo>
                <a:cubicBezTo>
                  <a:pt x="2667276" y="2281220"/>
                  <a:pt x="2661947" y="2282161"/>
                  <a:pt x="2656370" y="2281745"/>
                </a:cubicBezTo>
                <a:cubicBezTo>
                  <a:pt x="2625198" y="2287255"/>
                  <a:pt x="2593318" y="2290213"/>
                  <a:pt x="2560943" y="2290736"/>
                </a:cubicBezTo>
                <a:lnTo>
                  <a:pt x="2543825" y="2292349"/>
                </a:lnTo>
                <a:lnTo>
                  <a:pt x="2543799" y="2291858"/>
                </a:lnTo>
                <a:lnTo>
                  <a:pt x="2543300" y="2291891"/>
                </a:lnTo>
                <a:cubicBezTo>
                  <a:pt x="2542734" y="2288119"/>
                  <a:pt x="2542707" y="2284333"/>
                  <a:pt x="2542707" y="2280541"/>
                </a:cubicBezTo>
                <a:cubicBezTo>
                  <a:pt x="2542707" y="2274903"/>
                  <a:pt x="2542765" y="2269279"/>
                  <a:pt x="2544077" y="2263693"/>
                </a:cubicBezTo>
                <a:cubicBezTo>
                  <a:pt x="2544035" y="2232611"/>
                  <a:pt x="2546485" y="2201969"/>
                  <a:pt x="2551541" y="2171962"/>
                </a:cubicBezTo>
                <a:lnTo>
                  <a:pt x="2552082" y="2165325"/>
                </a:lnTo>
                <a:cubicBezTo>
                  <a:pt x="2552250" y="2165320"/>
                  <a:pt x="2552420" y="2165315"/>
                  <a:pt x="2552587" y="2165262"/>
                </a:cubicBezTo>
                <a:cubicBezTo>
                  <a:pt x="2602864" y="1815167"/>
                  <a:pt x="2883903" y="1536596"/>
                  <a:pt x="3242753" y="1477664"/>
                </a:cubicBezTo>
                <a:lnTo>
                  <a:pt x="3242870" y="1476525"/>
                </a:lnTo>
                <a:cubicBezTo>
                  <a:pt x="3248179" y="1475523"/>
                  <a:pt x="3253507" y="1474582"/>
                  <a:pt x="3259083" y="1474998"/>
                </a:cubicBezTo>
                <a:cubicBezTo>
                  <a:pt x="3290266" y="1469485"/>
                  <a:pt x="3322159" y="1466527"/>
                  <a:pt x="3354544" y="1466004"/>
                </a:cubicBezTo>
                <a:close/>
                <a:moveTo>
                  <a:pt x="1693269" y="1464394"/>
                </a:moveTo>
                <a:lnTo>
                  <a:pt x="1710356" y="1466004"/>
                </a:lnTo>
                <a:cubicBezTo>
                  <a:pt x="1742742" y="1466527"/>
                  <a:pt x="1774634" y="1469485"/>
                  <a:pt x="1805818" y="1474998"/>
                </a:cubicBezTo>
                <a:cubicBezTo>
                  <a:pt x="1811394" y="1474582"/>
                  <a:pt x="1816722" y="1475523"/>
                  <a:pt x="1822030" y="1476525"/>
                </a:cubicBezTo>
                <a:lnTo>
                  <a:pt x="1822148" y="1477664"/>
                </a:lnTo>
                <a:cubicBezTo>
                  <a:pt x="2180998" y="1536596"/>
                  <a:pt x="2462037" y="1815167"/>
                  <a:pt x="2512313" y="2165262"/>
                </a:cubicBezTo>
                <a:cubicBezTo>
                  <a:pt x="2512481" y="2165315"/>
                  <a:pt x="2512650" y="2165320"/>
                  <a:pt x="2512819" y="2165325"/>
                </a:cubicBezTo>
                <a:lnTo>
                  <a:pt x="2513359" y="2171962"/>
                </a:lnTo>
                <a:cubicBezTo>
                  <a:pt x="2518416" y="2201969"/>
                  <a:pt x="2520865" y="2232611"/>
                  <a:pt x="2520823" y="2263693"/>
                </a:cubicBezTo>
                <a:cubicBezTo>
                  <a:pt x="2522135" y="2269279"/>
                  <a:pt x="2522194" y="2274903"/>
                  <a:pt x="2522194" y="2280541"/>
                </a:cubicBezTo>
                <a:cubicBezTo>
                  <a:pt x="2522194" y="2284333"/>
                  <a:pt x="2522167" y="2288119"/>
                  <a:pt x="2521601" y="2291891"/>
                </a:cubicBezTo>
                <a:lnTo>
                  <a:pt x="2521102" y="2291858"/>
                </a:lnTo>
                <a:lnTo>
                  <a:pt x="2521076" y="2292349"/>
                </a:lnTo>
                <a:lnTo>
                  <a:pt x="2503957" y="2290736"/>
                </a:lnTo>
                <a:cubicBezTo>
                  <a:pt x="2471583" y="2290213"/>
                  <a:pt x="2439703" y="2287255"/>
                  <a:pt x="2408531" y="2281745"/>
                </a:cubicBezTo>
                <a:cubicBezTo>
                  <a:pt x="2402954" y="2282161"/>
                  <a:pt x="2397625" y="2281220"/>
                  <a:pt x="2392314" y="2280217"/>
                </a:cubicBezTo>
                <a:lnTo>
                  <a:pt x="2392198" y="2279078"/>
                </a:lnTo>
                <a:cubicBezTo>
                  <a:pt x="2033347" y="2220146"/>
                  <a:pt x="1752308" y="1941574"/>
                  <a:pt x="1702032" y="1591480"/>
                </a:cubicBezTo>
                <a:cubicBezTo>
                  <a:pt x="1701865" y="1591427"/>
                  <a:pt x="1701696" y="1591423"/>
                  <a:pt x="1701527" y="1591418"/>
                </a:cubicBezTo>
                <a:lnTo>
                  <a:pt x="1700989" y="1584794"/>
                </a:lnTo>
                <a:cubicBezTo>
                  <a:pt x="1695930" y="1554782"/>
                  <a:pt x="1693479" y="1524133"/>
                  <a:pt x="1693521" y="1493044"/>
                </a:cubicBezTo>
                <a:cubicBezTo>
                  <a:pt x="1692209" y="1487460"/>
                  <a:pt x="1692151" y="1481838"/>
                  <a:pt x="1692151" y="1476202"/>
                </a:cubicBezTo>
                <a:lnTo>
                  <a:pt x="1692745" y="1464852"/>
                </a:lnTo>
                <a:lnTo>
                  <a:pt x="1693243" y="1464884"/>
                </a:lnTo>
                <a:close/>
                <a:moveTo>
                  <a:pt x="1679481" y="1464394"/>
                </a:moveTo>
                <a:lnTo>
                  <a:pt x="1679507" y="1464884"/>
                </a:lnTo>
                <a:lnTo>
                  <a:pt x="1680005" y="1464852"/>
                </a:lnTo>
                <a:lnTo>
                  <a:pt x="1680599" y="1476202"/>
                </a:lnTo>
                <a:cubicBezTo>
                  <a:pt x="1680599" y="1481838"/>
                  <a:pt x="1680540" y="1487460"/>
                  <a:pt x="1679228" y="1493044"/>
                </a:cubicBezTo>
                <a:cubicBezTo>
                  <a:pt x="1679270" y="1524133"/>
                  <a:pt x="1676820" y="1554782"/>
                  <a:pt x="1671761" y="1584794"/>
                </a:cubicBezTo>
                <a:lnTo>
                  <a:pt x="1671223" y="1591418"/>
                </a:lnTo>
                <a:cubicBezTo>
                  <a:pt x="1671053" y="1591423"/>
                  <a:pt x="1670885" y="1591427"/>
                  <a:pt x="1670717" y="1591480"/>
                </a:cubicBezTo>
                <a:cubicBezTo>
                  <a:pt x="1620442" y="1941574"/>
                  <a:pt x="1339403" y="2220146"/>
                  <a:pt x="980552" y="2279078"/>
                </a:cubicBezTo>
                <a:lnTo>
                  <a:pt x="980435" y="2280217"/>
                </a:lnTo>
                <a:cubicBezTo>
                  <a:pt x="975125" y="2281220"/>
                  <a:pt x="969796" y="2282161"/>
                  <a:pt x="964219" y="2281745"/>
                </a:cubicBezTo>
                <a:cubicBezTo>
                  <a:pt x="933047" y="2287255"/>
                  <a:pt x="901167" y="2290213"/>
                  <a:pt x="868792" y="2290736"/>
                </a:cubicBezTo>
                <a:lnTo>
                  <a:pt x="851674" y="2292349"/>
                </a:lnTo>
                <a:lnTo>
                  <a:pt x="851648" y="2291858"/>
                </a:lnTo>
                <a:lnTo>
                  <a:pt x="851149" y="2291891"/>
                </a:lnTo>
                <a:cubicBezTo>
                  <a:pt x="850583" y="2288119"/>
                  <a:pt x="850556" y="2284333"/>
                  <a:pt x="850556" y="2280541"/>
                </a:cubicBezTo>
                <a:cubicBezTo>
                  <a:pt x="850556" y="2274903"/>
                  <a:pt x="850614" y="2269279"/>
                  <a:pt x="851926" y="2263693"/>
                </a:cubicBezTo>
                <a:cubicBezTo>
                  <a:pt x="851884" y="2232611"/>
                  <a:pt x="854334" y="2201969"/>
                  <a:pt x="859390" y="2171962"/>
                </a:cubicBezTo>
                <a:lnTo>
                  <a:pt x="859931" y="2165325"/>
                </a:lnTo>
                <a:cubicBezTo>
                  <a:pt x="860099" y="2165320"/>
                  <a:pt x="860269" y="2165315"/>
                  <a:pt x="860436" y="2165262"/>
                </a:cubicBezTo>
                <a:cubicBezTo>
                  <a:pt x="910713" y="1815167"/>
                  <a:pt x="1191752" y="1536596"/>
                  <a:pt x="1550602" y="1477664"/>
                </a:cubicBezTo>
                <a:lnTo>
                  <a:pt x="1550719" y="1476525"/>
                </a:lnTo>
                <a:cubicBezTo>
                  <a:pt x="1556028" y="1475523"/>
                  <a:pt x="1561356" y="1474582"/>
                  <a:pt x="1566932" y="1474998"/>
                </a:cubicBezTo>
                <a:cubicBezTo>
                  <a:pt x="1598115" y="1469485"/>
                  <a:pt x="1630008" y="1466527"/>
                  <a:pt x="1662393" y="1466004"/>
                </a:cubicBezTo>
                <a:close/>
                <a:moveTo>
                  <a:pt x="1118" y="1464394"/>
                </a:moveTo>
                <a:lnTo>
                  <a:pt x="18205" y="1466004"/>
                </a:lnTo>
                <a:cubicBezTo>
                  <a:pt x="50591" y="1466527"/>
                  <a:pt x="82483" y="1469485"/>
                  <a:pt x="113667" y="1474998"/>
                </a:cubicBezTo>
                <a:cubicBezTo>
                  <a:pt x="119243" y="1474582"/>
                  <a:pt x="124571" y="1475523"/>
                  <a:pt x="129879" y="1476525"/>
                </a:cubicBezTo>
                <a:lnTo>
                  <a:pt x="129997" y="1477664"/>
                </a:lnTo>
                <a:cubicBezTo>
                  <a:pt x="488847" y="1536596"/>
                  <a:pt x="769886" y="1815167"/>
                  <a:pt x="820162" y="2165262"/>
                </a:cubicBezTo>
                <a:cubicBezTo>
                  <a:pt x="820330" y="2165315"/>
                  <a:pt x="820499" y="2165320"/>
                  <a:pt x="820668" y="2165325"/>
                </a:cubicBezTo>
                <a:lnTo>
                  <a:pt x="821208" y="2171962"/>
                </a:lnTo>
                <a:cubicBezTo>
                  <a:pt x="826265" y="2201969"/>
                  <a:pt x="828714" y="2232611"/>
                  <a:pt x="828672" y="2263693"/>
                </a:cubicBezTo>
                <a:cubicBezTo>
                  <a:pt x="829984" y="2269279"/>
                  <a:pt x="830043" y="2274903"/>
                  <a:pt x="830043" y="2280541"/>
                </a:cubicBezTo>
                <a:cubicBezTo>
                  <a:pt x="830043" y="2284333"/>
                  <a:pt x="830016" y="2288119"/>
                  <a:pt x="829450" y="2291891"/>
                </a:cubicBezTo>
                <a:lnTo>
                  <a:pt x="828951" y="2291858"/>
                </a:lnTo>
                <a:lnTo>
                  <a:pt x="828925" y="2292349"/>
                </a:lnTo>
                <a:lnTo>
                  <a:pt x="811806" y="2290736"/>
                </a:lnTo>
                <a:cubicBezTo>
                  <a:pt x="779432" y="2290213"/>
                  <a:pt x="747552" y="2287255"/>
                  <a:pt x="716380" y="2281745"/>
                </a:cubicBezTo>
                <a:cubicBezTo>
                  <a:pt x="710803" y="2282161"/>
                  <a:pt x="705474" y="2281220"/>
                  <a:pt x="700163" y="2280217"/>
                </a:cubicBezTo>
                <a:lnTo>
                  <a:pt x="700047" y="2279078"/>
                </a:lnTo>
                <a:cubicBezTo>
                  <a:pt x="341196" y="2220146"/>
                  <a:pt x="60157" y="1941574"/>
                  <a:pt x="9881" y="1591480"/>
                </a:cubicBezTo>
                <a:cubicBezTo>
                  <a:pt x="9714" y="1591427"/>
                  <a:pt x="9545" y="1591423"/>
                  <a:pt x="9376" y="1591418"/>
                </a:cubicBezTo>
                <a:lnTo>
                  <a:pt x="8837" y="1584794"/>
                </a:lnTo>
                <a:cubicBezTo>
                  <a:pt x="3779" y="1554782"/>
                  <a:pt x="1328" y="1524133"/>
                  <a:pt x="1370" y="1493044"/>
                </a:cubicBezTo>
                <a:cubicBezTo>
                  <a:pt x="58" y="1487460"/>
                  <a:pt x="0" y="1481838"/>
                  <a:pt x="0" y="1476202"/>
                </a:cubicBezTo>
                <a:lnTo>
                  <a:pt x="594" y="1464852"/>
                </a:lnTo>
                <a:lnTo>
                  <a:pt x="1092" y="1464884"/>
                </a:lnTo>
                <a:close/>
                <a:moveTo>
                  <a:pt x="7762529" y="750600"/>
                </a:moveTo>
                <a:cubicBezTo>
                  <a:pt x="7815805" y="1021506"/>
                  <a:pt x="8030648" y="1236303"/>
                  <a:pt x="8305838" y="1295446"/>
                </a:cubicBezTo>
                <a:cubicBezTo>
                  <a:pt x="8252563" y="1024540"/>
                  <a:pt x="8037719" y="809743"/>
                  <a:pt x="7762529" y="750600"/>
                </a:cubicBezTo>
                <a:close/>
                <a:moveTo>
                  <a:pt x="7455280" y="750600"/>
                </a:moveTo>
                <a:cubicBezTo>
                  <a:pt x="7180090" y="809743"/>
                  <a:pt x="6965246" y="1024540"/>
                  <a:pt x="6911971" y="1295446"/>
                </a:cubicBezTo>
                <a:cubicBezTo>
                  <a:pt x="7187161" y="1236303"/>
                  <a:pt x="7402004" y="1021506"/>
                  <a:pt x="7455280" y="750600"/>
                </a:cubicBezTo>
                <a:close/>
                <a:moveTo>
                  <a:pt x="6070378" y="750600"/>
                </a:moveTo>
                <a:cubicBezTo>
                  <a:pt x="6123654" y="1021506"/>
                  <a:pt x="6338497" y="1236303"/>
                  <a:pt x="6613687" y="1295446"/>
                </a:cubicBezTo>
                <a:cubicBezTo>
                  <a:pt x="6560412" y="1024540"/>
                  <a:pt x="6345568" y="809743"/>
                  <a:pt x="6070378" y="750600"/>
                </a:cubicBezTo>
                <a:close/>
                <a:moveTo>
                  <a:pt x="5763129" y="750600"/>
                </a:moveTo>
                <a:cubicBezTo>
                  <a:pt x="5487939" y="809743"/>
                  <a:pt x="5273095" y="1024540"/>
                  <a:pt x="5219820" y="1295446"/>
                </a:cubicBezTo>
                <a:cubicBezTo>
                  <a:pt x="5495010" y="1236303"/>
                  <a:pt x="5709853" y="1021506"/>
                  <a:pt x="5763129" y="750600"/>
                </a:cubicBezTo>
                <a:close/>
                <a:moveTo>
                  <a:pt x="4378227" y="750600"/>
                </a:moveTo>
                <a:cubicBezTo>
                  <a:pt x="4431503" y="1021506"/>
                  <a:pt x="4646346" y="1236303"/>
                  <a:pt x="4921536" y="1295446"/>
                </a:cubicBezTo>
                <a:cubicBezTo>
                  <a:pt x="4868261" y="1024540"/>
                  <a:pt x="4653417" y="809743"/>
                  <a:pt x="4378227" y="750600"/>
                </a:cubicBezTo>
                <a:close/>
                <a:moveTo>
                  <a:pt x="4070978" y="750600"/>
                </a:moveTo>
                <a:cubicBezTo>
                  <a:pt x="3795788" y="809743"/>
                  <a:pt x="3580944" y="1024540"/>
                  <a:pt x="3527669" y="1295446"/>
                </a:cubicBezTo>
                <a:cubicBezTo>
                  <a:pt x="3802859" y="1236303"/>
                  <a:pt x="4017702" y="1021506"/>
                  <a:pt x="4070978" y="750600"/>
                </a:cubicBezTo>
                <a:close/>
                <a:moveTo>
                  <a:pt x="2686076" y="750600"/>
                </a:moveTo>
                <a:cubicBezTo>
                  <a:pt x="2739352" y="1021506"/>
                  <a:pt x="2954195" y="1236303"/>
                  <a:pt x="3229385" y="1295446"/>
                </a:cubicBezTo>
                <a:cubicBezTo>
                  <a:pt x="3176110" y="1024540"/>
                  <a:pt x="2961266" y="809743"/>
                  <a:pt x="2686076" y="750600"/>
                </a:cubicBezTo>
                <a:close/>
                <a:moveTo>
                  <a:pt x="2378827" y="750600"/>
                </a:moveTo>
                <a:cubicBezTo>
                  <a:pt x="2103637" y="809743"/>
                  <a:pt x="1888793" y="1024540"/>
                  <a:pt x="1835518" y="1295446"/>
                </a:cubicBezTo>
                <a:cubicBezTo>
                  <a:pt x="2110708" y="1236303"/>
                  <a:pt x="2325551" y="1021506"/>
                  <a:pt x="2378827" y="750600"/>
                </a:cubicBezTo>
                <a:close/>
                <a:moveTo>
                  <a:pt x="993925" y="750600"/>
                </a:moveTo>
                <a:cubicBezTo>
                  <a:pt x="1047201" y="1021506"/>
                  <a:pt x="1262044" y="1236303"/>
                  <a:pt x="1537234" y="1295446"/>
                </a:cubicBezTo>
                <a:cubicBezTo>
                  <a:pt x="1483959" y="1024540"/>
                  <a:pt x="1269115" y="809743"/>
                  <a:pt x="993925" y="750600"/>
                </a:cubicBezTo>
                <a:close/>
                <a:moveTo>
                  <a:pt x="686676" y="750600"/>
                </a:moveTo>
                <a:cubicBezTo>
                  <a:pt x="411486" y="809743"/>
                  <a:pt x="196642" y="1024540"/>
                  <a:pt x="143367" y="1295446"/>
                </a:cubicBezTo>
                <a:cubicBezTo>
                  <a:pt x="418557" y="1236303"/>
                  <a:pt x="633400" y="1021506"/>
                  <a:pt x="686676" y="750600"/>
                </a:cubicBezTo>
                <a:close/>
                <a:moveTo>
                  <a:pt x="9139239" y="624486"/>
                </a:moveTo>
                <a:lnTo>
                  <a:pt x="9139239" y="752995"/>
                </a:lnTo>
                <a:lnTo>
                  <a:pt x="9047261" y="779881"/>
                </a:lnTo>
                <a:cubicBezTo>
                  <a:pt x="8821055" y="864319"/>
                  <a:pt x="8650738" y="1058403"/>
                  <a:pt x="8604122" y="1295446"/>
                </a:cubicBezTo>
                <a:cubicBezTo>
                  <a:pt x="8844913" y="1243696"/>
                  <a:pt x="9039501" y="1072773"/>
                  <a:pt x="9120077" y="849365"/>
                </a:cubicBezTo>
                <a:lnTo>
                  <a:pt x="9139239" y="780178"/>
                </a:lnTo>
                <a:lnTo>
                  <a:pt x="9139239" y="1085737"/>
                </a:lnTo>
                <a:lnTo>
                  <a:pt x="9135069" y="1092549"/>
                </a:lnTo>
                <a:cubicBezTo>
                  <a:pt x="9008919" y="1266178"/>
                  <a:pt x="8815033" y="1389778"/>
                  <a:pt x="8590751" y="1426902"/>
                </a:cubicBezTo>
                <a:lnTo>
                  <a:pt x="8590635" y="1428050"/>
                </a:lnTo>
                <a:cubicBezTo>
                  <a:pt x="8585324" y="1429061"/>
                  <a:pt x="8579995" y="1430009"/>
                  <a:pt x="8574418" y="1429590"/>
                </a:cubicBezTo>
                <a:cubicBezTo>
                  <a:pt x="8543246" y="1435144"/>
                  <a:pt x="8511366" y="1438125"/>
                  <a:pt x="8478991" y="1438652"/>
                </a:cubicBezTo>
                <a:lnTo>
                  <a:pt x="8461873" y="1440278"/>
                </a:lnTo>
                <a:lnTo>
                  <a:pt x="8461847" y="1439783"/>
                </a:lnTo>
                <a:lnTo>
                  <a:pt x="8461348" y="1439816"/>
                </a:lnTo>
                <a:cubicBezTo>
                  <a:pt x="8460782" y="1436014"/>
                  <a:pt x="8460755" y="1432198"/>
                  <a:pt x="8460755" y="1428376"/>
                </a:cubicBezTo>
                <a:cubicBezTo>
                  <a:pt x="8460755" y="1422694"/>
                  <a:pt x="8460814" y="1417025"/>
                  <a:pt x="8462126" y="1411395"/>
                </a:cubicBezTo>
                <a:cubicBezTo>
                  <a:pt x="8462083" y="1380067"/>
                  <a:pt x="8464533" y="1349182"/>
                  <a:pt x="8469590" y="1318938"/>
                </a:cubicBezTo>
                <a:lnTo>
                  <a:pt x="8470130" y="1312248"/>
                </a:lnTo>
                <a:cubicBezTo>
                  <a:pt x="8470299" y="1312243"/>
                  <a:pt x="8470468" y="1312238"/>
                  <a:pt x="8470636" y="1312185"/>
                </a:cubicBezTo>
                <a:cubicBezTo>
                  <a:pt x="8514628" y="1003427"/>
                  <a:pt x="8735297" y="749863"/>
                  <a:pt x="9030178" y="651504"/>
                </a:cubicBezTo>
                <a:close/>
                <a:moveTo>
                  <a:pt x="7620280" y="605769"/>
                </a:moveTo>
                <a:lnTo>
                  <a:pt x="7637367" y="607392"/>
                </a:lnTo>
                <a:cubicBezTo>
                  <a:pt x="7669753" y="607919"/>
                  <a:pt x="7701646" y="610900"/>
                  <a:pt x="7732829" y="616457"/>
                </a:cubicBezTo>
                <a:cubicBezTo>
                  <a:pt x="7738405" y="616038"/>
                  <a:pt x="7743733" y="616986"/>
                  <a:pt x="7749042" y="617996"/>
                </a:cubicBezTo>
                <a:lnTo>
                  <a:pt x="7749159" y="619144"/>
                </a:lnTo>
                <a:cubicBezTo>
                  <a:pt x="8108009" y="678542"/>
                  <a:pt x="8389048" y="959319"/>
                  <a:pt x="8439324" y="1312185"/>
                </a:cubicBezTo>
                <a:cubicBezTo>
                  <a:pt x="8439492" y="1312238"/>
                  <a:pt x="8439661" y="1312243"/>
                  <a:pt x="8439830" y="1312248"/>
                </a:cubicBezTo>
                <a:lnTo>
                  <a:pt x="8440370" y="1318938"/>
                </a:lnTo>
                <a:cubicBezTo>
                  <a:pt x="8445427" y="1349182"/>
                  <a:pt x="8447877" y="1380067"/>
                  <a:pt x="8447834" y="1411395"/>
                </a:cubicBezTo>
                <a:cubicBezTo>
                  <a:pt x="8449146" y="1417025"/>
                  <a:pt x="8449205" y="1422694"/>
                  <a:pt x="8449205" y="1428376"/>
                </a:cubicBezTo>
                <a:cubicBezTo>
                  <a:pt x="8449205" y="1432198"/>
                  <a:pt x="8449178" y="1436014"/>
                  <a:pt x="8448612" y="1439816"/>
                </a:cubicBezTo>
                <a:lnTo>
                  <a:pt x="8448113" y="1439783"/>
                </a:lnTo>
                <a:lnTo>
                  <a:pt x="8448087" y="1440278"/>
                </a:lnTo>
                <a:lnTo>
                  <a:pt x="8430969" y="1438652"/>
                </a:lnTo>
                <a:cubicBezTo>
                  <a:pt x="8398594" y="1438125"/>
                  <a:pt x="8366714" y="1435144"/>
                  <a:pt x="8335542" y="1429590"/>
                </a:cubicBezTo>
                <a:cubicBezTo>
                  <a:pt x="8329965" y="1430009"/>
                  <a:pt x="8324636" y="1429061"/>
                  <a:pt x="8319325" y="1428050"/>
                </a:cubicBezTo>
                <a:lnTo>
                  <a:pt x="8319209" y="1426902"/>
                </a:lnTo>
                <a:cubicBezTo>
                  <a:pt x="7960358" y="1367503"/>
                  <a:pt x="7679319" y="1086726"/>
                  <a:pt x="7629044" y="733861"/>
                </a:cubicBezTo>
                <a:cubicBezTo>
                  <a:pt x="7628876" y="733808"/>
                  <a:pt x="7628708" y="733803"/>
                  <a:pt x="7628538" y="733798"/>
                </a:cubicBezTo>
                <a:lnTo>
                  <a:pt x="7628000" y="727122"/>
                </a:lnTo>
                <a:cubicBezTo>
                  <a:pt x="7622941" y="696872"/>
                  <a:pt x="7620490" y="665981"/>
                  <a:pt x="7620533" y="634646"/>
                </a:cubicBezTo>
                <a:cubicBezTo>
                  <a:pt x="7619221" y="629018"/>
                  <a:pt x="7619162" y="623351"/>
                  <a:pt x="7619162" y="617670"/>
                </a:cubicBezTo>
                <a:lnTo>
                  <a:pt x="7619756" y="606230"/>
                </a:lnTo>
                <a:lnTo>
                  <a:pt x="7620254" y="606263"/>
                </a:lnTo>
                <a:close/>
                <a:moveTo>
                  <a:pt x="7597529" y="605769"/>
                </a:moveTo>
                <a:lnTo>
                  <a:pt x="7597555" y="606263"/>
                </a:lnTo>
                <a:lnTo>
                  <a:pt x="7598053" y="606230"/>
                </a:lnTo>
                <a:lnTo>
                  <a:pt x="7598647" y="617670"/>
                </a:lnTo>
                <a:cubicBezTo>
                  <a:pt x="7598647" y="623351"/>
                  <a:pt x="7598588" y="629018"/>
                  <a:pt x="7597276" y="634646"/>
                </a:cubicBezTo>
                <a:cubicBezTo>
                  <a:pt x="7597319" y="665981"/>
                  <a:pt x="7594868" y="696872"/>
                  <a:pt x="7589809" y="727122"/>
                </a:cubicBezTo>
                <a:lnTo>
                  <a:pt x="7589271" y="733798"/>
                </a:lnTo>
                <a:cubicBezTo>
                  <a:pt x="7589101" y="733803"/>
                  <a:pt x="7588933" y="733808"/>
                  <a:pt x="7588765" y="733861"/>
                </a:cubicBezTo>
                <a:cubicBezTo>
                  <a:pt x="7538490" y="1086726"/>
                  <a:pt x="7257451" y="1367503"/>
                  <a:pt x="6898600" y="1426902"/>
                </a:cubicBezTo>
                <a:lnTo>
                  <a:pt x="6898484" y="1428050"/>
                </a:lnTo>
                <a:cubicBezTo>
                  <a:pt x="6893173" y="1429061"/>
                  <a:pt x="6887844" y="1430009"/>
                  <a:pt x="6882267" y="1429590"/>
                </a:cubicBezTo>
                <a:cubicBezTo>
                  <a:pt x="6851095" y="1435144"/>
                  <a:pt x="6819215" y="1438125"/>
                  <a:pt x="6786841" y="1438652"/>
                </a:cubicBezTo>
                <a:lnTo>
                  <a:pt x="6769722" y="1440278"/>
                </a:lnTo>
                <a:lnTo>
                  <a:pt x="6769696" y="1439783"/>
                </a:lnTo>
                <a:lnTo>
                  <a:pt x="6769197" y="1439816"/>
                </a:lnTo>
                <a:cubicBezTo>
                  <a:pt x="6768631" y="1436014"/>
                  <a:pt x="6768604" y="1432198"/>
                  <a:pt x="6768604" y="1428376"/>
                </a:cubicBezTo>
                <a:cubicBezTo>
                  <a:pt x="6768604" y="1422694"/>
                  <a:pt x="6768663" y="1417025"/>
                  <a:pt x="6769975" y="1411395"/>
                </a:cubicBezTo>
                <a:cubicBezTo>
                  <a:pt x="6769933" y="1380067"/>
                  <a:pt x="6772382" y="1349182"/>
                  <a:pt x="6777439" y="1318938"/>
                </a:cubicBezTo>
                <a:lnTo>
                  <a:pt x="6777979" y="1312248"/>
                </a:lnTo>
                <a:cubicBezTo>
                  <a:pt x="6778148" y="1312243"/>
                  <a:pt x="6778317" y="1312238"/>
                  <a:pt x="6778485" y="1312185"/>
                </a:cubicBezTo>
                <a:cubicBezTo>
                  <a:pt x="6828761" y="959319"/>
                  <a:pt x="7109800" y="678542"/>
                  <a:pt x="7468650" y="619144"/>
                </a:cubicBezTo>
                <a:lnTo>
                  <a:pt x="7468767" y="617996"/>
                </a:lnTo>
                <a:cubicBezTo>
                  <a:pt x="7474076" y="616986"/>
                  <a:pt x="7479404" y="616038"/>
                  <a:pt x="7484980" y="616457"/>
                </a:cubicBezTo>
                <a:cubicBezTo>
                  <a:pt x="7516163" y="610900"/>
                  <a:pt x="7548056" y="607919"/>
                  <a:pt x="7580442" y="607392"/>
                </a:cubicBezTo>
                <a:close/>
                <a:moveTo>
                  <a:pt x="5928129" y="605769"/>
                </a:moveTo>
                <a:lnTo>
                  <a:pt x="5945217" y="607392"/>
                </a:lnTo>
                <a:cubicBezTo>
                  <a:pt x="5977602" y="607919"/>
                  <a:pt x="6009495" y="610900"/>
                  <a:pt x="6040678" y="616457"/>
                </a:cubicBezTo>
                <a:cubicBezTo>
                  <a:pt x="6046254" y="616038"/>
                  <a:pt x="6051582" y="616986"/>
                  <a:pt x="6056891" y="617996"/>
                </a:cubicBezTo>
                <a:lnTo>
                  <a:pt x="6057008" y="619144"/>
                </a:lnTo>
                <a:cubicBezTo>
                  <a:pt x="6415858" y="678542"/>
                  <a:pt x="6696897" y="959319"/>
                  <a:pt x="6747174" y="1312185"/>
                </a:cubicBezTo>
                <a:cubicBezTo>
                  <a:pt x="6747341" y="1312238"/>
                  <a:pt x="6747511" y="1312243"/>
                  <a:pt x="6747679" y="1312248"/>
                </a:cubicBezTo>
                <a:lnTo>
                  <a:pt x="6748220" y="1318938"/>
                </a:lnTo>
                <a:cubicBezTo>
                  <a:pt x="6753276" y="1349182"/>
                  <a:pt x="6755726" y="1380067"/>
                  <a:pt x="6755684" y="1411395"/>
                </a:cubicBezTo>
                <a:cubicBezTo>
                  <a:pt x="6756996" y="1417025"/>
                  <a:pt x="6757054" y="1422694"/>
                  <a:pt x="6757054" y="1428376"/>
                </a:cubicBezTo>
                <a:cubicBezTo>
                  <a:pt x="6757054" y="1432198"/>
                  <a:pt x="6757027" y="1436014"/>
                  <a:pt x="6756461" y="1439816"/>
                </a:cubicBezTo>
                <a:lnTo>
                  <a:pt x="6755962" y="1439783"/>
                </a:lnTo>
                <a:lnTo>
                  <a:pt x="6755936" y="1440278"/>
                </a:lnTo>
                <a:lnTo>
                  <a:pt x="6738818" y="1438652"/>
                </a:lnTo>
                <a:cubicBezTo>
                  <a:pt x="6706444" y="1438125"/>
                  <a:pt x="6674563" y="1435144"/>
                  <a:pt x="6643391" y="1429590"/>
                </a:cubicBezTo>
                <a:cubicBezTo>
                  <a:pt x="6637814" y="1430009"/>
                  <a:pt x="6632485" y="1429061"/>
                  <a:pt x="6627175" y="1428050"/>
                </a:cubicBezTo>
                <a:lnTo>
                  <a:pt x="6627059" y="1426902"/>
                </a:lnTo>
                <a:cubicBezTo>
                  <a:pt x="6268207" y="1367503"/>
                  <a:pt x="5987168" y="1086726"/>
                  <a:pt x="5936893" y="733861"/>
                </a:cubicBezTo>
                <a:cubicBezTo>
                  <a:pt x="5936725" y="733808"/>
                  <a:pt x="5936557" y="733803"/>
                  <a:pt x="5936387" y="733798"/>
                </a:cubicBezTo>
                <a:lnTo>
                  <a:pt x="5935849" y="727122"/>
                </a:lnTo>
                <a:cubicBezTo>
                  <a:pt x="5930790" y="696872"/>
                  <a:pt x="5928340" y="665981"/>
                  <a:pt x="5928382" y="634646"/>
                </a:cubicBezTo>
                <a:cubicBezTo>
                  <a:pt x="5927070" y="629018"/>
                  <a:pt x="5927011" y="623351"/>
                  <a:pt x="5927011" y="617670"/>
                </a:cubicBezTo>
                <a:lnTo>
                  <a:pt x="5927605" y="606230"/>
                </a:lnTo>
                <a:lnTo>
                  <a:pt x="5928103" y="606263"/>
                </a:lnTo>
                <a:close/>
                <a:moveTo>
                  <a:pt x="5905378" y="605769"/>
                </a:moveTo>
                <a:lnTo>
                  <a:pt x="5905404" y="606263"/>
                </a:lnTo>
                <a:lnTo>
                  <a:pt x="5905902" y="606230"/>
                </a:lnTo>
                <a:lnTo>
                  <a:pt x="5906496" y="617670"/>
                </a:lnTo>
                <a:cubicBezTo>
                  <a:pt x="5906496" y="623351"/>
                  <a:pt x="5906438" y="629018"/>
                  <a:pt x="5905126" y="634646"/>
                </a:cubicBezTo>
                <a:cubicBezTo>
                  <a:pt x="5905168" y="665981"/>
                  <a:pt x="5902717" y="696872"/>
                  <a:pt x="5897659" y="727122"/>
                </a:cubicBezTo>
                <a:lnTo>
                  <a:pt x="5897120" y="733798"/>
                </a:lnTo>
                <a:cubicBezTo>
                  <a:pt x="5896951" y="733803"/>
                  <a:pt x="5896782" y="733808"/>
                  <a:pt x="5896615" y="733861"/>
                </a:cubicBezTo>
                <a:cubicBezTo>
                  <a:pt x="5846339" y="1086726"/>
                  <a:pt x="5565300" y="1367503"/>
                  <a:pt x="5206449" y="1426902"/>
                </a:cubicBezTo>
                <a:lnTo>
                  <a:pt x="5206334" y="1428050"/>
                </a:lnTo>
                <a:cubicBezTo>
                  <a:pt x="5201022" y="1429061"/>
                  <a:pt x="5195693" y="1430009"/>
                  <a:pt x="5190116" y="1429590"/>
                </a:cubicBezTo>
                <a:cubicBezTo>
                  <a:pt x="5158944" y="1435144"/>
                  <a:pt x="5127065" y="1438125"/>
                  <a:pt x="5094690" y="1438652"/>
                </a:cubicBezTo>
                <a:lnTo>
                  <a:pt x="5077571" y="1440278"/>
                </a:lnTo>
                <a:lnTo>
                  <a:pt x="5077545" y="1439783"/>
                </a:lnTo>
                <a:lnTo>
                  <a:pt x="5077046" y="1439816"/>
                </a:lnTo>
                <a:cubicBezTo>
                  <a:pt x="5076480" y="1436014"/>
                  <a:pt x="5076453" y="1432198"/>
                  <a:pt x="5076453" y="1428376"/>
                </a:cubicBezTo>
                <a:cubicBezTo>
                  <a:pt x="5076453" y="1422694"/>
                  <a:pt x="5076512" y="1417025"/>
                  <a:pt x="5077824" y="1411395"/>
                </a:cubicBezTo>
                <a:cubicBezTo>
                  <a:pt x="5077782" y="1380067"/>
                  <a:pt x="5080231" y="1349182"/>
                  <a:pt x="5085288" y="1318938"/>
                </a:cubicBezTo>
                <a:lnTo>
                  <a:pt x="5085828" y="1312248"/>
                </a:lnTo>
                <a:cubicBezTo>
                  <a:pt x="5085997" y="1312243"/>
                  <a:pt x="5086166" y="1312238"/>
                  <a:pt x="5086334" y="1312185"/>
                </a:cubicBezTo>
                <a:cubicBezTo>
                  <a:pt x="5136610" y="959319"/>
                  <a:pt x="5417649" y="678542"/>
                  <a:pt x="5776501" y="619144"/>
                </a:cubicBezTo>
                <a:lnTo>
                  <a:pt x="5776617" y="617996"/>
                </a:lnTo>
                <a:cubicBezTo>
                  <a:pt x="5781926" y="616986"/>
                  <a:pt x="5787253" y="616038"/>
                  <a:pt x="5792829" y="616457"/>
                </a:cubicBezTo>
                <a:cubicBezTo>
                  <a:pt x="5824013" y="610900"/>
                  <a:pt x="5855905" y="607919"/>
                  <a:pt x="5888291" y="607392"/>
                </a:cubicBezTo>
                <a:close/>
                <a:moveTo>
                  <a:pt x="4235979" y="605769"/>
                </a:moveTo>
                <a:lnTo>
                  <a:pt x="4253065" y="607392"/>
                </a:lnTo>
                <a:cubicBezTo>
                  <a:pt x="4285451" y="607919"/>
                  <a:pt x="4317343" y="610900"/>
                  <a:pt x="4348528" y="616457"/>
                </a:cubicBezTo>
                <a:cubicBezTo>
                  <a:pt x="4354104" y="616038"/>
                  <a:pt x="4359431" y="616986"/>
                  <a:pt x="4364739" y="617996"/>
                </a:cubicBezTo>
                <a:lnTo>
                  <a:pt x="4364856" y="619144"/>
                </a:lnTo>
                <a:cubicBezTo>
                  <a:pt x="4723707" y="678542"/>
                  <a:pt x="5004746" y="959319"/>
                  <a:pt x="5055022" y="1312185"/>
                </a:cubicBezTo>
                <a:cubicBezTo>
                  <a:pt x="5055190" y="1312238"/>
                  <a:pt x="5055359" y="1312243"/>
                  <a:pt x="5055528" y="1312248"/>
                </a:cubicBezTo>
                <a:lnTo>
                  <a:pt x="5056068" y="1318938"/>
                </a:lnTo>
                <a:cubicBezTo>
                  <a:pt x="5061125" y="1349182"/>
                  <a:pt x="5063574" y="1380067"/>
                  <a:pt x="5063532" y="1411395"/>
                </a:cubicBezTo>
                <a:cubicBezTo>
                  <a:pt x="5064844" y="1417025"/>
                  <a:pt x="5064903" y="1422694"/>
                  <a:pt x="5064903" y="1428376"/>
                </a:cubicBezTo>
                <a:cubicBezTo>
                  <a:pt x="5064903" y="1432198"/>
                  <a:pt x="5064876" y="1436014"/>
                  <a:pt x="5064310" y="1439816"/>
                </a:cubicBezTo>
                <a:lnTo>
                  <a:pt x="5063811" y="1439783"/>
                </a:lnTo>
                <a:lnTo>
                  <a:pt x="5063785" y="1440278"/>
                </a:lnTo>
                <a:lnTo>
                  <a:pt x="5046666" y="1438652"/>
                </a:lnTo>
                <a:cubicBezTo>
                  <a:pt x="5014292" y="1438125"/>
                  <a:pt x="4982412" y="1435144"/>
                  <a:pt x="4951241" y="1429590"/>
                </a:cubicBezTo>
                <a:cubicBezTo>
                  <a:pt x="4945663" y="1430009"/>
                  <a:pt x="4940334" y="1429061"/>
                  <a:pt x="4935023" y="1428050"/>
                </a:cubicBezTo>
                <a:lnTo>
                  <a:pt x="4934907" y="1426902"/>
                </a:lnTo>
                <a:cubicBezTo>
                  <a:pt x="4576056" y="1367503"/>
                  <a:pt x="4295017" y="1086726"/>
                  <a:pt x="4244741" y="733861"/>
                </a:cubicBezTo>
                <a:cubicBezTo>
                  <a:pt x="4244574" y="733808"/>
                  <a:pt x="4244405" y="733803"/>
                  <a:pt x="4244236" y="733798"/>
                </a:cubicBezTo>
                <a:lnTo>
                  <a:pt x="4243697" y="727122"/>
                </a:lnTo>
                <a:cubicBezTo>
                  <a:pt x="4238639" y="696872"/>
                  <a:pt x="4236188" y="665981"/>
                  <a:pt x="4236230" y="634646"/>
                </a:cubicBezTo>
                <a:cubicBezTo>
                  <a:pt x="4234918" y="629018"/>
                  <a:pt x="4234860" y="623351"/>
                  <a:pt x="4234860" y="617670"/>
                </a:cubicBezTo>
                <a:lnTo>
                  <a:pt x="4235454" y="606230"/>
                </a:lnTo>
                <a:lnTo>
                  <a:pt x="4235952" y="606263"/>
                </a:lnTo>
                <a:close/>
                <a:moveTo>
                  <a:pt x="4213227" y="605769"/>
                </a:moveTo>
                <a:lnTo>
                  <a:pt x="4213253" y="606263"/>
                </a:lnTo>
                <a:lnTo>
                  <a:pt x="4213751" y="606230"/>
                </a:lnTo>
                <a:lnTo>
                  <a:pt x="4214345" y="617670"/>
                </a:lnTo>
                <a:cubicBezTo>
                  <a:pt x="4214345" y="623351"/>
                  <a:pt x="4214286" y="629018"/>
                  <a:pt x="4212974" y="634646"/>
                </a:cubicBezTo>
                <a:cubicBezTo>
                  <a:pt x="4213016" y="665981"/>
                  <a:pt x="4210566" y="696872"/>
                  <a:pt x="4205507" y="727122"/>
                </a:cubicBezTo>
                <a:lnTo>
                  <a:pt x="4204969" y="733798"/>
                </a:lnTo>
                <a:cubicBezTo>
                  <a:pt x="4204799" y="733803"/>
                  <a:pt x="4204631" y="733808"/>
                  <a:pt x="4204463" y="733861"/>
                </a:cubicBezTo>
                <a:cubicBezTo>
                  <a:pt x="4154188" y="1086726"/>
                  <a:pt x="3873149" y="1367503"/>
                  <a:pt x="3514297" y="1426902"/>
                </a:cubicBezTo>
                <a:lnTo>
                  <a:pt x="3514181" y="1428050"/>
                </a:lnTo>
                <a:cubicBezTo>
                  <a:pt x="3508871" y="1429061"/>
                  <a:pt x="3503542" y="1430009"/>
                  <a:pt x="3497965" y="1429590"/>
                </a:cubicBezTo>
                <a:cubicBezTo>
                  <a:pt x="3466793" y="1435144"/>
                  <a:pt x="3434912" y="1438125"/>
                  <a:pt x="3402538" y="1438652"/>
                </a:cubicBezTo>
                <a:lnTo>
                  <a:pt x="3385420" y="1440278"/>
                </a:lnTo>
                <a:lnTo>
                  <a:pt x="3385394" y="1439783"/>
                </a:lnTo>
                <a:lnTo>
                  <a:pt x="3384895" y="1439816"/>
                </a:lnTo>
                <a:cubicBezTo>
                  <a:pt x="3384329" y="1436014"/>
                  <a:pt x="3384302" y="1432198"/>
                  <a:pt x="3384302" y="1428376"/>
                </a:cubicBezTo>
                <a:cubicBezTo>
                  <a:pt x="3384302" y="1422694"/>
                  <a:pt x="3384360" y="1417025"/>
                  <a:pt x="3385672" y="1411395"/>
                </a:cubicBezTo>
                <a:cubicBezTo>
                  <a:pt x="3385630" y="1380067"/>
                  <a:pt x="3388080" y="1349182"/>
                  <a:pt x="3393136" y="1318938"/>
                </a:cubicBezTo>
                <a:lnTo>
                  <a:pt x="3393677" y="1312248"/>
                </a:lnTo>
                <a:cubicBezTo>
                  <a:pt x="3393845" y="1312243"/>
                  <a:pt x="3394015" y="1312238"/>
                  <a:pt x="3394182" y="1312185"/>
                </a:cubicBezTo>
                <a:cubicBezTo>
                  <a:pt x="3444459" y="959319"/>
                  <a:pt x="3725498" y="678542"/>
                  <a:pt x="4084348" y="619144"/>
                </a:cubicBezTo>
                <a:lnTo>
                  <a:pt x="4084465" y="617996"/>
                </a:lnTo>
                <a:cubicBezTo>
                  <a:pt x="4089774" y="616986"/>
                  <a:pt x="4095102" y="616038"/>
                  <a:pt x="4100678" y="616457"/>
                </a:cubicBezTo>
                <a:cubicBezTo>
                  <a:pt x="4131861" y="610900"/>
                  <a:pt x="4163754" y="607919"/>
                  <a:pt x="4196139" y="607392"/>
                </a:cubicBezTo>
                <a:close/>
                <a:moveTo>
                  <a:pt x="2543827" y="605769"/>
                </a:moveTo>
                <a:lnTo>
                  <a:pt x="2560914" y="607392"/>
                </a:lnTo>
                <a:cubicBezTo>
                  <a:pt x="2593300" y="607919"/>
                  <a:pt x="2625192" y="610900"/>
                  <a:pt x="2656376" y="616457"/>
                </a:cubicBezTo>
                <a:cubicBezTo>
                  <a:pt x="2661952" y="616038"/>
                  <a:pt x="2667280" y="616986"/>
                  <a:pt x="2672588" y="617996"/>
                </a:cubicBezTo>
                <a:lnTo>
                  <a:pt x="2672706" y="619144"/>
                </a:lnTo>
                <a:cubicBezTo>
                  <a:pt x="3031556" y="678542"/>
                  <a:pt x="3312595" y="959319"/>
                  <a:pt x="3362871" y="1312185"/>
                </a:cubicBezTo>
                <a:cubicBezTo>
                  <a:pt x="3363039" y="1312238"/>
                  <a:pt x="3363208" y="1312243"/>
                  <a:pt x="3363377" y="1312248"/>
                </a:cubicBezTo>
                <a:lnTo>
                  <a:pt x="3363917" y="1318938"/>
                </a:lnTo>
                <a:cubicBezTo>
                  <a:pt x="3368974" y="1349182"/>
                  <a:pt x="3371423" y="1380067"/>
                  <a:pt x="3371381" y="1411395"/>
                </a:cubicBezTo>
                <a:cubicBezTo>
                  <a:pt x="3372693" y="1417025"/>
                  <a:pt x="3372752" y="1422694"/>
                  <a:pt x="3372752" y="1428376"/>
                </a:cubicBezTo>
                <a:cubicBezTo>
                  <a:pt x="3372752" y="1432198"/>
                  <a:pt x="3372725" y="1436014"/>
                  <a:pt x="3372159" y="1439816"/>
                </a:cubicBezTo>
                <a:lnTo>
                  <a:pt x="3371660" y="1439783"/>
                </a:lnTo>
                <a:lnTo>
                  <a:pt x="3371634" y="1440278"/>
                </a:lnTo>
                <a:lnTo>
                  <a:pt x="3354515" y="1438652"/>
                </a:lnTo>
                <a:cubicBezTo>
                  <a:pt x="3322141" y="1438125"/>
                  <a:pt x="3290261" y="1435144"/>
                  <a:pt x="3259089" y="1429590"/>
                </a:cubicBezTo>
                <a:cubicBezTo>
                  <a:pt x="3253512" y="1430009"/>
                  <a:pt x="3248183" y="1429061"/>
                  <a:pt x="3242872" y="1428050"/>
                </a:cubicBezTo>
                <a:lnTo>
                  <a:pt x="3242756" y="1426902"/>
                </a:lnTo>
                <a:cubicBezTo>
                  <a:pt x="2883905" y="1367503"/>
                  <a:pt x="2602866" y="1086726"/>
                  <a:pt x="2552590" y="733861"/>
                </a:cubicBezTo>
                <a:cubicBezTo>
                  <a:pt x="2552423" y="733808"/>
                  <a:pt x="2552254" y="733803"/>
                  <a:pt x="2552085" y="733798"/>
                </a:cubicBezTo>
                <a:lnTo>
                  <a:pt x="2551547" y="727122"/>
                </a:lnTo>
                <a:cubicBezTo>
                  <a:pt x="2546488" y="696872"/>
                  <a:pt x="2544037" y="665981"/>
                  <a:pt x="2544079" y="634646"/>
                </a:cubicBezTo>
                <a:cubicBezTo>
                  <a:pt x="2542767" y="629018"/>
                  <a:pt x="2542709" y="623351"/>
                  <a:pt x="2542709" y="617670"/>
                </a:cubicBezTo>
                <a:lnTo>
                  <a:pt x="2543303" y="606230"/>
                </a:lnTo>
                <a:lnTo>
                  <a:pt x="2543801" y="606263"/>
                </a:lnTo>
                <a:close/>
                <a:moveTo>
                  <a:pt x="2521076" y="605769"/>
                </a:moveTo>
                <a:lnTo>
                  <a:pt x="2521102" y="606263"/>
                </a:lnTo>
                <a:lnTo>
                  <a:pt x="2521600" y="606230"/>
                </a:lnTo>
                <a:lnTo>
                  <a:pt x="2522194" y="617670"/>
                </a:lnTo>
                <a:cubicBezTo>
                  <a:pt x="2522194" y="623351"/>
                  <a:pt x="2522135" y="629018"/>
                  <a:pt x="2520823" y="634646"/>
                </a:cubicBezTo>
                <a:cubicBezTo>
                  <a:pt x="2520865" y="665981"/>
                  <a:pt x="2518415" y="696872"/>
                  <a:pt x="2513356" y="727122"/>
                </a:cubicBezTo>
                <a:lnTo>
                  <a:pt x="2512818" y="733798"/>
                </a:lnTo>
                <a:cubicBezTo>
                  <a:pt x="2512648" y="733803"/>
                  <a:pt x="2512480" y="733808"/>
                  <a:pt x="2512312" y="733861"/>
                </a:cubicBezTo>
                <a:cubicBezTo>
                  <a:pt x="2462037" y="1086726"/>
                  <a:pt x="2180998" y="1367503"/>
                  <a:pt x="1822147" y="1426902"/>
                </a:cubicBezTo>
                <a:lnTo>
                  <a:pt x="1822030" y="1428050"/>
                </a:lnTo>
                <a:cubicBezTo>
                  <a:pt x="1816720" y="1429061"/>
                  <a:pt x="1811391" y="1430009"/>
                  <a:pt x="1805814" y="1429590"/>
                </a:cubicBezTo>
                <a:cubicBezTo>
                  <a:pt x="1774642" y="1435144"/>
                  <a:pt x="1742762" y="1438125"/>
                  <a:pt x="1710387" y="1438652"/>
                </a:cubicBezTo>
                <a:lnTo>
                  <a:pt x="1693269" y="1440278"/>
                </a:lnTo>
                <a:lnTo>
                  <a:pt x="1693243" y="1439783"/>
                </a:lnTo>
                <a:lnTo>
                  <a:pt x="1692744" y="1439816"/>
                </a:lnTo>
                <a:cubicBezTo>
                  <a:pt x="1692178" y="1436014"/>
                  <a:pt x="1692151" y="1432198"/>
                  <a:pt x="1692151" y="1428376"/>
                </a:cubicBezTo>
                <a:cubicBezTo>
                  <a:pt x="1692151" y="1422694"/>
                  <a:pt x="1692209" y="1417025"/>
                  <a:pt x="1693521" y="1411395"/>
                </a:cubicBezTo>
                <a:cubicBezTo>
                  <a:pt x="1693479" y="1380067"/>
                  <a:pt x="1695929" y="1349182"/>
                  <a:pt x="1700985" y="1318938"/>
                </a:cubicBezTo>
                <a:lnTo>
                  <a:pt x="1701526" y="1312248"/>
                </a:lnTo>
                <a:cubicBezTo>
                  <a:pt x="1701694" y="1312243"/>
                  <a:pt x="1701864" y="1312238"/>
                  <a:pt x="1702031" y="1312185"/>
                </a:cubicBezTo>
                <a:cubicBezTo>
                  <a:pt x="1752308" y="959319"/>
                  <a:pt x="2033347" y="678542"/>
                  <a:pt x="2392197" y="619144"/>
                </a:cubicBezTo>
                <a:lnTo>
                  <a:pt x="2392314" y="617996"/>
                </a:lnTo>
                <a:cubicBezTo>
                  <a:pt x="2397623" y="616986"/>
                  <a:pt x="2402951" y="616038"/>
                  <a:pt x="2408527" y="616457"/>
                </a:cubicBezTo>
                <a:cubicBezTo>
                  <a:pt x="2439710" y="610900"/>
                  <a:pt x="2471603" y="607919"/>
                  <a:pt x="2503988" y="607392"/>
                </a:cubicBezTo>
                <a:close/>
                <a:moveTo>
                  <a:pt x="851676" y="605769"/>
                </a:moveTo>
                <a:lnTo>
                  <a:pt x="868763" y="607392"/>
                </a:lnTo>
                <a:cubicBezTo>
                  <a:pt x="901149" y="607919"/>
                  <a:pt x="933041" y="610900"/>
                  <a:pt x="964225" y="616457"/>
                </a:cubicBezTo>
                <a:cubicBezTo>
                  <a:pt x="969801" y="616038"/>
                  <a:pt x="975129" y="616986"/>
                  <a:pt x="980437" y="617996"/>
                </a:cubicBezTo>
                <a:lnTo>
                  <a:pt x="980555" y="619144"/>
                </a:lnTo>
                <a:cubicBezTo>
                  <a:pt x="1339405" y="678542"/>
                  <a:pt x="1620444" y="959319"/>
                  <a:pt x="1670720" y="1312185"/>
                </a:cubicBezTo>
                <a:cubicBezTo>
                  <a:pt x="1670888" y="1312238"/>
                  <a:pt x="1671057" y="1312243"/>
                  <a:pt x="1671226" y="1312248"/>
                </a:cubicBezTo>
                <a:lnTo>
                  <a:pt x="1671766" y="1318938"/>
                </a:lnTo>
                <a:cubicBezTo>
                  <a:pt x="1676823" y="1349182"/>
                  <a:pt x="1679272" y="1380067"/>
                  <a:pt x="1679230" y="1411395"/>
                </a:cubicBezTo>
                <a:cubicBezTo>
                  <a:pt x="1680542" y="1417025"/>
                  <a:pt x="1680601" y="1422694"/>
                  <a:pt x="1680601" y="1428376"/>
                </a:cubicBezTo>
                <a:cubicBezTo>
                  <a:pt x="1680601" y="1432198"/>
                  <a:pt x="1680574" y="1436014"/>
                  <a:pt x="1680008" y="1439816"/>
                </a:cubicBezTo>
                <a:lnTo>
                  <a:pt x="1679509" y="1439783"/>
                </a:lnTo>
                <a:lnTo>
                  <a:pt x="1679483" y="1440278"/>
                </a:lnTo>
                <a:lnTo>
                  <a:pt x="1662364" y="1438652"/>
                </a:lnTo>
                <a:cubicBezTo>
                  <a:pt x="1629990" y="1438125"/>
                  <a:pt x="1598110" y="1435144"/>
                  <a:pt x="1566938" y="1429590"/>
                </a:cubicBezTo>
                <a:cubicBezTo>
                  <a:pt x="1561361" y="1430009"/>
                  <a:pt x="1556032" y="1429061"/>
                  <a:pt x="1550721" y="1428050"/>
                </a:cubicBezTo>
                <a:lnTo>
                  <a:pt x="1550605" y="1426902"/>
                </a:lnTo>
                <a:cubicBezTo>
                  <a:pt x="1191754" y="1367503"/>
                  <a:pt x="910715" y="1086726"/>
                  <a:pt x="860439" y="733861"/>
                </a:cubicBezTo>
                <a:cubicBezTo>
                  <a:pt x="860272" y="733808"/>
                  <a:pt x="860103" y="733803"/>
                  <a:pt x="859934" y="733798"/>
                </a:cubicBezTo>
                <a:lnTo>
                  <a:pt x="859396" y="727122"/>
                </a:lnTo>
                <a:cubicBezTo>
                  <a:pt x="854337" y="696872"/>
                  <a:pt x="851886" y="665981"/>
                  <a:pt x="851928" y="634646"/>
                </a:cubicBezTo>
                <a:cubicBezTo>
                  <a:pt x="850616" y="629018"/>
                  <a:pt x="850558" y="623351"/>
                  <a:pt x="850558" y="617670"/>
                </a:cubicBezTo>
                <a:lnTo>
                  <a:pt x="851152" y="606230"/>
                </a:lnTo>
                <a:lnTo>
                  <a:pt x="851650" y="606263"/>
                </a:lnTo>
                <a:close/>
                <a:moveTo>
                  <a:pt x="828925" y="605769"/>
                </a:moveTo>
                <a:lnTo>
                  <a:pt x="828951" y="606263"/>
                </a:lnTo>
                <a:lnTo>
                  <a:pt x="829449" y="606230"/>
                </a:lnTo>
                <a:lnTo>
                  <a:pt x="830043" y="617670"/>
                </a:lnTo>
                <a:cubicBezTo>
                  <a:pt x="830043" y="623351"/>
                  <a:pt x="829984" y="629018"/>
                  <a:pt x="828672" y="634646"/>
                </a:cubicBezTo>
                <a:cubicBezTo>
                  <a:pt x="828714" y="665981"/>
                  <a:pt x="826264" y="696872"/>
                  <a:pt x="821205" y="727122"/>
                </a:cubicBezTo>
                <a:lnTo>
                  <a:pt x="820667" y="733798"/>
                </a:lnTo>
                <a:cubicBezTo>
                  <a:pt x="820497" y="733803"/>
                  <a:pt x="820329" y="733808"/>
                  <a:pt x="820161" y="733861"/>
                </a:cubicBezTo>
                <a:cubicBezTo>
                  <a:pt x="769886" y="1086726"/>
                  <a:pt x="488847" y="1367503"/>
                  <a:pt x="129995" y="1426902"/>
                </a:cubicBezTo>
                <a:lnTo>
                  <a:pt x="129879" y="1428050"/>
                </a:lnTo>
                <a:cubicBezTo>
                  <a:pt x="124569" y="1429061"/>
                  <a:pt x="119240" y="1430009"/>
                  <a:pt x="113663" y="1429590"/>
                </a:cubicBezTo>
                <a:cubicBezTo>
                  <a:pt x="82491" y="1435144"/>
                  <a:pt x="50611" y="1438125"/>
                  <a:pt x="18236" y="1438652"/>
                </a:cubicBezTo>
                <a:lnTo>
                  <a:pt x="1118" y="1440278"/>
                </a:lnTo>
                <a:lnTo>
                  <a:pt x="1092" y="1439783"/>
                </a:lnTo>
                <a:lnTo>
                  <a:pt x="593" y="1439816"/>
                </a:lnTo>
                <a:cubicBezTo>
                  <a:pt x="27" y="1436014"/>
                  <a:pt x="0" y="1432198"/>
                  <a:pt x="0" y="1428376"/>
                </a:cubicBezTo>
                <a:cubicBezTo>
                  <a:pt x="0" y="1422694"/>
                  <a:pt x="58" y="1417025"/>
                  <a:pt x="1370" y="1411395"/>
                </a:cubicBezTo>
                <a:cubicBezTo>
                  <a:pt x="1328" y="1380067"/>
                  <a:pt x="3778" y="1349182"/>
                  <a:pt x="8835" y="1318938"/>
                </a:cubicBezTo>
                <a:lnTo>
                  <a:pt x="9375" y="1312248"/>
                </a:lnTo>
                <a:cubicBezTo>
                  <a:pt x="9543" y="1312243"/>
                  <a:pt x="9713" y="1312238"/>
                  <a:pt x="9880" y="1312185"/>
                </a:cubicBezTo>
                <a:cubicBezTo>
                  <a:pt x="60157" y="959319"/>
                  <a:pt x="341196" y="678542"/>
                  <a:pt x="700046" y="619144"/>
                </a:cubicBezTo>
                <a:lnTo>
                  <a:pt x="700163" y="617996"/>
                </a:lnTo>
                <a:cubicBezTo>
                  <a:pt x="705472" y="616986"/>
                  <a:pt x="710800" y="616038"/>
                  <a:pt x="716376" y="616457"/>
                </a:cubicBezTo>
                <a:cubicBezTo>
                  <a:pt x="747559" y="610900"/>
                  <a:pt x="779452" y="607919"/>
                  <a:pt x="811837" y="607392"/>
                </a:cubicBezTo>
                <a:close/>
                <a:moveTo>
                  <a:pt x="8824701" y="0"/>
                </a:moveTo>
                <a:lnTo>
                  <a:pt x="9033411" y="0"/>
                </a:lnTo>
                <a:cubicBezTo>
                  <a:pt x="9066347" y="30426"/>
                  <a:pt x="9096640" y="63469"/>
                  <a:pt x="9123965" y="98781"/>
                </a:cubicBezTo>
                <a:lnTo>
                  <a:pt x="9139239" y="122382"/>
                </a:lnTo>
                <a:lnTo>
                  <a:pt x="9139239" y="425734"/>
                </a:lnTo>
                <a:lnTo>
                  <a:pt x="9104305" y="314451"/>
                </a:lnTo>
                <a:cubicBezTo>
                  <a:pt x="9046997" y="183490"/>
                  <a:pt x="8948803" y="73504"/>
                  <a:pt x="8824701" y="0"/>
                </a:cubicBezTo>
                <a:close/>
                <a:moveTo>
                  <a:pt x="8494877" y="0"/>
                </a:moveTo>
                <a:lnTo>
                  <a:pt x="8628893" y="0"/>
                </a:lnTo>
                <a:cubicBezTo>
                  <a:pt x="8697052" y="198004"/>
                  <a:pt x="8856086" y="355591"/>
                  <a:pt x="9058275" y="426756"/>
                </a:cubicBezTo>
                <a:lnTo>
                  <a:pt x="9139239" y="449526"/>
                </a:lnTo>
                <a:lnTo>
                  <a:pt x="9139239" y="577136"/>
                </a:lnTo>
                <a:lnTo>
                  <a:pt x="9043252" y="554355"/>
                </a:lnTo>
                <a:cubicBezTo>
                  <a:pt x="8776836" y="470904"/>
                  <a:pt x="8569058" y="262348"/>
                  <a:pt x="8494877" y="0"/>
                </a:cubicBezTo>
                <a:close/>
                <a:moveTo>
                  <a:pt x="7876547" y="0"/>
                </a:moveTo>
                <a:lnTo>
                  <a:pt x="8085257" y="0"/>
                </a:lnTo>
                <a:cubicBezTo>
                  <a:pt x="7919787" y="98005"/>
                  <a:pt x="7800378" y="260867"/>
                  <a:pt x="7762527" y="451830"/>
                </a:cubicBezTo>
                <a:cubicBezTo>
                  <a:pt x="8006579" y="399791"/>
                  <a:pt x="8203169" y="226290"/>
                  <a:pt x="8281065" y="0"/>
                </a:cubicBezTo>
                <a:lnTo>
                  <a:pt x="8415081" y="0"/>
                </a:lnTo>
                <a:cubicBezTo>
                  <a:pt x="8330303" y="299826"/>
                  <a:pt x="8071031" y="529393"/>
                  <a:pt x="7749156" y="582253"/>
                </a:cubicBezTo>
                <a:lnTo>
                  <a:pt x="7749040" y="583392"/>
                </a:lnTo>
                <a:cubicBezTo>
                  <a:pt x="7743729" y="584395"/>
                  <a:pt x="7738400" y="585336"/>
                  <a:pt x="7732823" y="584920"/>
                </a:cubicBezTo>
                <a:cubicBezTo>
                  <a:pt x="7701651" y="590430"/>
                  <a:pt x="7669771" y="593388"/>
                  <a:pt x="7637396" y="593911"/>
                </a:cubicBezTo>
                <a:lnTo>
                  <a:pt x="7620278" y="595524"/>
                </a:lnTo>
                <a:lnTo>
                  <a:pt x="7620252" y="595033"/>
                </a:lnTo>
                <a:lnTo>
                  <a:pt x="7619753" y="595066"/>
                </a:lnTo>
                <a:cubicBezTo>
                  <a:pt x="7619187" y="591293"/>
                  <a:pt x="7619160" y="587507"/>
                  <a:pt x="7619160" y="583715"/>
                </a:cubicBezTo>
                <a:cubicBezTo>
                  <a:pt x="7619160" y="578078"/>
                  <a:pt x="7619219" y="572454"/>
                  <a:pt x="7620531" y="566868"/>
                </a:cubicBezTo>
                <a:cubicBezTo>
                  <a:pt x="7620488" y="535786"/>
                  <a:pt x="7622938" y="505143"/>
                  <a:pt x="7627995" y="475137"/>
                </a:cubicBezTo>
                <a:lnTo>
                  <a:pt x="7628535" y="468500"/>
                </a:lnTo>
                <a:cubicBezTo>
                  <a:pt x="7628704" y="468495"/>
                  <a:pt x="7628873" y="468490"/>
                  <a:pt x="7629040" y="468437"/>
                </a:cubicBezTo>
                <a:cubicBezTo>
                  <a:pt x="7655343" y="285283"/>
                  <a:pt x="7744803" y="121704"/>
                  <a:pt x="7876547" y="0"/>
                </a:cubicBezTo>
                <a:close/>
                <a:moveTo>
                  <a:pt x="6802727" y="0"/>
                </a:moveTo>
                <a:lnTo>
                  <a:pt x="6936742" y="0"/>
                </a:lnTo>
                <a:cubicBezTo>
                  <a:pt x="7014638" y="226290"/>
                  <a:pt x="7211228" y="399791"/>
                  <a:pt x="7455280" y="451830"/>
                </a:cubicBezTo>
                <a:cubicBezTo>
                  <a:pt x="7417429" y="260867"/>
                  <a:pt x="7298020" y="98005"/>
                  <a:pt x="7132550" y="0"/>
                </a:cubicBezTo>
                <a:lnTo>
                  <a:pt x="7341259" y="0"/>
                </a:lnTo>
                <a:cubicBezTo>
                  <a:pt x="7473003" y="121704"/>
                  <a:pt x="7562464" y="285283"/>
                  <a:pt x="7588766" y="468437"/>
                </a:cubicBezTo>
                <a:cubicBezTo>
                  <a:pt x="7588934" y="468490"/>
                  <a:pt x="7589103" y="468495"/>
                  <a:pt x="7589272" y="468500"/>
                </a:cubicBezTo>
                <a:lnTo>
                  <a:pt x="7589812" y="475137"/>
                </a:lnTo>
                <a:cubicBezTo>
                  <a:pt x="7594869" y="505143"/>
                  <a:pt x="7597319" y="535786"/>
                  <a:pt x="7597276" y="566868"/>
                </a:cubicBezTo>
                <a:cubicBezTo>
                  <a:pt x="7598588" y="572454"/>
                  <a:pt x="7598647" y="578078"/>
                  <a:pt x="7598647" y="583715"/>
                </a:cubicBezTo>
                <a:cubicBezTo>
                  <a:pt x="7598647" y="587507"/>
                  <a:pt x="7598620" y="591293"/>
                  <a:pt x="7598054" y="595066"/>
                </a:cubicBezTo>
                <a:lnTo>
                  <a:pt x="7597555" y="595033"/>
                </a:lnTo>
                <a:lnTo>
                  <a:pt x="7597529" y="595524"/>
                </a:lnTo>
                <a:lnTo>
                  <a:pt x="7580411" y="593911"/>
                </a:lnTo>
                <a:cubicBezTo>
                  <a:pt x="7548036" y="593388"/>
                  <a:pt x="7516156" y="590430"/>
                  <a:pt x="7484984" y="584920"/>
                </a:cubicBezTo>
                <a:cubicBezTo>
                  <a:pt x="7479407" y="585336"/>
                  <a:pt x="7474078" y="584395"/>
                  <a:pt x="7468767" y="583392"/>
                </a:cubicBezTo>
                <a:lnTo>
                  <a:pt x="7468651" y="582253"/>
                </a:lnTo>
                <a:cubicBezTo>
                  <a:pt x="7146776" y="529393"/>
                  <a:pt x="6887504" y="299826"/>
                  <a:pt x="6802727" y="0"/>
                </a:cubicBezTo>
                <a:close/>
                <a:moveTo>
                  <a:pt x="6184397" y="0"/>
                </a:moveTo>
                <a:lnTo>
                  <a:pt x="6393106" y="0"/>
                </a:lnTo>
                <a:cubicBezTo>
                  <a:pt x="6227636" y="98005"/>
                  <a:pt x="6108227" y="260867"/>
                  <a:pt x="6070376" y="451830"/>
                </a:cubicBezTo>
                <a:cubicBezTo>
                  <a:pt x="6314429" y="399791"/>
                  <a:pt x="6511018" y="226290"/>
                  <a:pt x="6588914" y="0"/>
                </a:cubicBezTo>
                <a:lnTo>
                  <a:pt x="6722931" y="0"/>
                </a:lnTo>
                <a:cubicBezTo>
                  <a:pt x="6638152" y="299826"/>
                  <a:pt x="6378880" y="529393"/>
                  <a:pt x="6057005" y="582253"/>
                </a:cubicBezTo>
                <a:lnTo>
                  <a:pt x="6056889" y="583392"/>
                </a:lnTo>
                <a:cubicBezTo>
                  <a:pt x="6051578" y="584395"/>
                  <a:pt x="6046249" y="585336"/>
                  <a:pt x="6040672" y="584920"/>
                </a:cubicBezTo>
                <a:cubicBezTo>
                  <a:pt x="6009500" y="590430"/>
                  <a:pt x="5977620" y="593388"/>
                  <a:pt x="5945246" y="593911"/>
                </a:cubicBezTo>
                <a:lnTo>
                  <a:pt x="5928127" y="595524"/>
                </a:lnTo>
                <a:lnTo>
                  <a:pt x="5928101" y="595033"/>
                </a:lnTo>
                <a:lnTo>
                  <a:pt x="5927602" y="595066"/>
                </a:lnTo>
                <a:cubicBezTo>
                  <a:pt x="5927036" y="591293"/>
                  <a:pt x="5927009" y="587507"/>
                  <a:pt x="5927009" y="583715"/>
                </a:cubicBezTo>
                <a:cubicBezTo>
                  <a:pt x="5927009" y="578078"/>
                  <a:pt x="5927068" y="572454"/>
                  <a:pt x="5928380" y="566868"/>
                </a:cubicBezTo>
                <a:cubicBezTo>
                  <a:pt x="5928338" y="535786"/>
                  <a:pt x="5930787" y="505143"/>
                  <a:pt x="5935844" y="475137"/>
                </a:cubicBezTo>
                <a:lnTo>
                  <a:pt x="5936384" y="468500"/>
                </a:lnTo>
                <a:cubicBezTo>
                  <a:pt x="5936553" y="468495"/>
                  <a:pt x="5936722" y="468490"/>
                  <a:pt x="5936890" y="468437"/>
                </a:cubicBezTo>
                <a:cubicBezTo>
                  <a:pt x="5963192" y="285283"/>
                  <a:pt x="6052653" y="121703"/>
                  <a:pt x="6184397" y="0"/>
                </a:cubicBezTo>
                <a:close/>
                <a:moveTo>
                  <a:pt x="5110576" y="0"/>
                </a:moveTo>
                <a:lnTo>
                  <a:pt x="5244592" y="0"/>
                </a:lnTo>
                <a:cubicBezTo>
                  <a:pt x="5322488" y="226290"/>
                  <a:pt x="5519077" y="399791"/>
                  <a:pt x="5763129" y="451830"/>
                </a:cubicBezTo>
                <a:cubicBezTo>
                  <a:pt x="5725278" y="260867"/>
                  <a:pt x="5605869" y="98005"/>
                  <a:pt x="5440399" y="0"/>
                </a:cubicBezTo>
                <a:lnTo>
                  <a:pt x="5649109" y="0"/>
                </a:lnTo>
                <a:cubicBezTo>
                  <a:pt x="5780853" y="121704"/>
                  <a:pt x="5870314" y="285283"/>
                  <a:pt x="5896616" y="468437"/>
                </a:cubicBezTo>
                <a:cubicBezTo>
                  <a:pt x="5896783" y="468490"/>
                  <a:pt x="5896953" y="468495"/>
                  <a:pt x="5897121" y="468500"/>
                </a:cubicBezTo>
                <a:lnTo>
                  <a:pt x="5897662" y="475137"/>
                </a:lnTo>
                <a:cubicBezTo>
                  <a:pt x="5902718" y="505143"/>
                  <a:pt x="5905168" y="535786"/>
                  <a:pt x="5905126" y="566868"/>
                </a:cubicBezTo>
                <a:cubicBezTo>
                  <a:pt x="5906438" y="572454"/>
                  <a:pt x="5906496" y="578078"/>
                  <a:pt x="5906496" y="583715"/>
                </a:cubicBezTo>
                <a:cubicBezTo>
                  <a:pt x="5906496" y="587507"/>
                  <a:pt x="5906469" y="591293"/>
                  <a:pt x="5905903" y="595066"/>
                </a:cubicBezTo>
                <a:lnTo>
                  <a:pt x="5905404" y="595033"/>
                </a:lnTo>
                <a:lnTo>
                  <a:pt x="5905378" y="595524"/>
                </a:lnTo>
                <a:lnTo>
                  <a:pt x="5888260" y="593911"/>
                </a:lnTo>
                <a:cubicBezTo>
                  <a:pt x="5855886" y="593388"/>
                  <a:pt x="5824005" y="590430"/>
                  <a:pt x="5792833" y="584920"/>
                </a:cubicBezTo>
                <a:cubicBezTo>
                  <a:pt x="5787256" y="585336"/>
                  <a:pt x="5781927" y="584395"/>
                  <a:pt x="5776617" y="583392"/>
                </a:cubicBezTo>
                <a:lnTo>
                  <a:pt x="5776501" y="582253"/>
                </a:lnTo>
                <a:cubicBezTo>
                  <a:pt x="5454626" y="529393"/>
                  <a:pt x="5195354" y="299826"/>
                  <a:pt x="5110576" y="0"/>
                </a:cubicBezTo>
                <a:close/>
                <a:moveTo>
                  <a:pt x="4492246" y="0"/>
                </a:moveTo>
                <a:lnTo>
                  <a:pt x="4700955" y="0"/>
                </a:lnTo>
                <a:cubicBezTo>
                  <a:pt x="4535485" y="98005"/>
                  <a:pt x="4416076" y="260867"/>
                  <a:pt x="4378225" y="451830"/>
                </a:cubicBezTo>
                <a:cubicBezTo>
                  <a:pt x="4622279" y="399791"/>
                  <a:pt x="4818867" y="226290"/>
                  <a:pt x="4896763" y="0"/>
                </a:cubicBezTo>
                <a:lnTo>
                  <a:pt x="5030779" y="0"/>
                </a:lnTo>
                <a:cubicBezTo>
                  <a:pt x="4946001" y="299826"/>
                  <a:pt x="4686729" y="529393"/>
                  <a:pt x="4364853" y="582253"/>
                </a:cubicBezTo>
                <a:lnTo>
                  <a:pt x="4364737" y="583392"/>
                </a:lnTo>
                <a:cubicBezTo>
                  <a:pt x="4359427" y="584395"/>
                  <a:pt x="4354098" y="585336"/>
                  <a:pt x="4348521" y="584920"/>
                </a:cubicBezTo>
                <a:cubicBezTo>
                  <a:pt x="4317350" y="590430"/>
                  <a:pt x="4285468" y="593388"/>
                  <a:pt x="4253094" y="593911"/>
                </a:cubicBezTo>
                <a:lnTo>
                  <a:pt x="4235976" y="595524"/>
                </a:lnTo>
                <a:lnTo>
                  <a:pt x="4235950" y="595033"/>
                </a:lnTo>
                <a:lnTo>
                  <a:pt x="4235451" y="595066"/>
                </a:lnTo>
                <a:cubicBezTo>
                  <a:pt x="4234885" y="591293"/>
                  <a:pt x="4234858" y="587507"/>
                  <a:pt x="4234858" y="583715"/>
                </a:cubicBezTo>
                <a:cubicBezTo>
                  <a:pt x="4234858" y="578078"/>
                  <a:pt x="4234916" y="572454"/>
                  <a:pt x="4236228" y="566868"/>
                </a:cubicBezTo>
                <a:cubicBezTo>
                  <a:pt x="4236186" y="535786"/>
                  <a:pt x="4238636" y="505143"/>
                  <a:pt x="4243692" y="475137"/>
                </a:cubicBezTo>
                <a:lnTo>
                  <a:pt x="4244233" y="468500"/>
                </a:lnTo>
                <a:cubicBezTo>
                  <a:pt x="4244401" y="468495"/>
                  <a:pt x="4244571" y="468490"/>
                  <a:pt x="4244738" y="468437"/>
                </a:cubicBezTo>
                <a:cubicBezTo>
                  <a:pt x="4271041" y="285283"/>
                  <a:pt x="4360502" y="121704"/>
                  <a:pt x="4492246" y="0"/>
                </a:cubicBezTo>
                <a:close/>
                <a:moveTo>
                  <a:pt x="3418424" y="0"/>
                </a:moveTo>
                <a:lnTo>
                  <a:pt x="3552441" y="0"/>
                </a:lnTo>
                <a:cubicBezTo>
                  <a:pt x="3630337" y="226291"/>
                  <a:pt x="3826926" y="399791"/>
                  <a:pt x="4070978" y="451830"/>
                </a:cubicBezTo>
                <a:cubicBezTo>
                  <a:pt x="4033127" y="260867"/>
                  <a:pt x="3913719" y="98005"/>
                  <a:pt x="3748249" y="0"/>
                </a:cubicBezTo>
                <a:lnTo>
                  <a:pt x="3956957" y="0"/>
                </a:lnTo>
                <a:cubicBezTo>
                  <a:pt x="4088702" y="121703"/>
                  <a:pt x="4178162" y="285283"/>
                  <a:pt x="4204464" y="468437"/>
                </a:cubicBezTo>
                <a:cubicBezTo>
                  <a:pt x="4204632" y="468490"/>
                  <a:pt x="4204801" y="468495"/>
                  <a:pt x="4204970" y="468499"/>
                </a:cubicBezTo>
                <a:lnTo>
                  <a:pt x="4205510" y="475137"/>
                </a:lnTo>
                <a:cubicBezTo>
                  <a:pt x="4210567" y="505143"/>
                  <a:pt x="4213016" y="535786"/>
                  <a:pt x="4212974" y="566868"/>
                </a:cubicBezTo>
                <a:cubicBezTo>
                  <a:pt x="4214286" y="572454"/>
                  <a:pt x="4214345" y="578078"/>
                  <a:pt x="4214345" y="583715"/>
                </a:cubicBezTo>
                <a:cubicBezTo>
                  <a:pt x="4214345" y="587508"/>
                  <a:pt x="4214318" y="591293"/>
                  <a:pt x="4213752" y="595066"/>
                </a:cubicBezTo>
                <a:lnTo>
                  <a:pt x="4213253" y="595033"/>
                </a:lnTo>
                <a:lnTo>
                  <a:pt x="4213227" y="595524"/>
                </a:lnTo>
                <a:lnTo>
                  <a:pt x="4196108" y="593911"/>
                </a:lnTo>
                <a:cubicBezTo>
                  <a:pt x="4163734" y="593388"/>
                  <a:pt x="4131854" y="590430"/>
                  <a:pt x="4100682" y="584920"/>
                </a:cubicBezTo>
                <a:cubicBezTo>
                  <a:pt x="4095105" y="585336"/>
                  <a:pt x="4089776" y="584395"/>
                  <a:pt x="4084465" y="583392"/>
                </a:cubicBezTo>
                <a:lnTo>
                  <a:pt x="4084349" y="582253"/>
                </a:lnTo>
                <a:cubicBezTo>
                  <a:pt x="3762475" y="529393"/>
                  <a:pt x="3503203" y="299826"/>
                  <a:pt x="3418424" y="0"/>
                </a:cubicBezTo>
                <a:close/>
                <a:moveTo>
                  <a:pt x="2800095" y="0"/>
                </a:moveTo>
                <a:lnTo>
                  <a:pt x="3008804" y="0"/>
                </a:lnTo>
                <a:cubicBezTo>
                  <a:pt x="2843334" y="98005"/>
                  <a:pt x="2723925" y="260867"/>
                  <a:pt x="2686074" y="451830"/>
                </a:cubicBezTo>
                <a:cubicBezTo>
                  <a:pt x="2930126" y="399791"/>
                  <a:pt x="3126716" y="226291"/>
                  <a:pt x="3204612" y="0"/>
                </a:cubicBezTo>
                <a:lnTo>
                  <a:pt x="3338628" y="0"/>
                </a:lnTo>
                <a:cubicBezTo>
                  <a:pt x="3253850" y="299826"/>
                  <a:pt x="2994578" y="529393"/>
                  <a:pt x="2672703" y="582253"/>
                </a:cubicBezTo>
                <a:lnTo>
                  <a:pt x="2672586" y="583392"/>
                </a:lnTo>
                <a:cubicBezTo>
                  <a:pt x="2667276" y="584395"/>
                  <a:pt x="2661947" y="585336"/>
                  <a:pt x="2656370" y="584920"/>
                </a:cubicBezTo>
                <a:cubicBezTo>
                  <a:pt x="2625198" y="590430"/>
                  <a:pt x="2593318" y="593388"/>
                  <a:pt x="2560943" y="593911"/>
                </a:cubicBezTo>
                <a:lnTo>
                  <a:pt x="2543825" y="595524"/>
                </a:lnTo>
                <a:lnTo>
                  <a:pt x="2543799" y="595033"/>
                </a:lnTo>
                <a:lnTo>
                  <a:pt x="2543300" y="595066"/>
                </a:lnTo>
                <a:cubicBezTo>
                  <a:pt x="2542734" y="591293"/>
                  <a:pt x="2542707" y="587507"/>
                  <a:pt x="2542707" y="583715"/>
                </a:cubicBezTo>
                <a:cubicBezTo>
                  <a:pt x="2542707" y="578078"/>
                  <a:pt x="2542765" y="572454"/>
                  <a:pt x="2544077" y="566868"/>
                </a:cubicBezTo>
                <a:cubicBezTo>
                  <a:pt x="2544035" y="535786"/>
                  <a:pt x="2546485" y="505143"/>
                  <a:pt x="2551541" y="475137"/>
                </a:cubicBezTo>
                <a:lnTo>
                  <a:pt x="2552082" y="468499"/>
                </a:lnTo>
                <a:cubicBezTo>
                  <a:pt x="2552250" y="468495"/>
                  <a:pt x="2552420" y="468490"/>
                  <a:pt x="2552587" y="468437"/>
                </a:cubicBezTo>
                <a:cubicBezTo>
                  <a:pt x="2578890" y="285283"/>
                  <a:pt x="2668350" y="121703"/>
                  <a:pt x="2800095" y="0"/>
                </a:cubicBezTo>
                <a:close/>
                <a:moveTo>
                  <a:pt x="1726273" y="0"/>
                </a:moveTo>
                <a:lnTo>
                  <a:pt x="1860290" y="0"/>
                </a:lnTo>
                <a:cubicBezTo>
                  <a:pt x="1938186" y="226291"/>
                  <a:pt x="2134775" y="399791"/>
                  <a:pt x="2378827" y="451830"/>
                </a:cubicBezTo>
                <a:cubicBezTo>
                  <a:pt x="2340976" y="260867"/>
                  <a:pt x="2221567" y="98005"/>
                  <a:pt x="2056098" y="0"/>
                </a:cubicBezTo>
                <a:lnTo>
                  <a:pt x="2264806" y="0"/>
                </a:lnTo>
                <a:cubicBezTo>
                  <a:pt x="2396551" y="121703"/>
                  <a:pt x="2486011" y="285283"/>
                  <a:pt x="2512313" y="468437"/>
                </a:cubicBezTo>
                <a:cubicBezTo>
                  <a:pt x="2512481" y="468490"/>
                  <a:pt x="2512650" y="468495"/>
                  <a:pt x="2512819" y="468499"/>
                </a:cubicBezTo>
                <a:lnTo>
                  <a:pt x="2513359" y="475137"/>
                </a:lnTo>
                <a:cubicBezTo>
                  <a:pt x="2518416" y="505143"/>
                  <a:pt x="2520865" y="535786"/>
                  <a:pt x="2520823" y="566868"/>
                </a:cubicBezTo>
                <a:cubicBezTo>
                  <a:pt x="2522135" y="572454"/>
                  <a:pt x="2522194" y="578078"/>
                  <a:pt x="2522194" y="583715"/>
                </a:cubicBezTo>
                <a:cubicBezTo>
                  <a:pt x="2522194" y="587508"/>
                  <a:pt x="2522167" y="591293"/>
                  <a:pt x="2521601" y="595066"/>
                </a:cubicBezTo>
                <a:lnTo>
                  <a:pt x="2521102" y="595033"/>
                </a:lnTo>
                <a:lnTo>
                  <a:pt x="2521076" y="595524"/>
                </a:lnTo>
                <a:lnTo>
                  <a:pt x="2503957" y="593911"/>
                </a:lnTo>
                <a:cubicBezTo>
                  <a:pt x="2471583" y="593388"/>
                  <a:pt x="2439703" y="590430"/>
                  <a:pt x="2408531" y="584920"/>
                </a:cubicBezTo>
                <a:cubicBezTo>
                  <a:pt x="2402954" y="585336"/>
                  <a:pt x="2397625" y="584395"/>
                  <a:pt x="2392314" y="583392"/>
                </a:cubicBezTo>
                <a:lnTo>
                  <a:pt x="2392198" y="582253"/>
                </a:lnTo>
                <a:cubicBezTo>
                  <a:pt x="2070324" y="529393"/>
                  <a:pt x="1811051" y="299826"/>
                  <a:pt x="1726273" y="0"/>
                </a:cubicBezTo>
                <a:close/>
                <a:moveTo>
                  <a:pt x="1107944" y="0"/>
                </a:moveTo>
                <a:lnTo>
                  <a:pt x="1316652" y="0"/>
                </a:lnTo>
                <a:cubicBezTo>
                  <a:pt x="1151183" y="98005"/>
                  <a:pt x="1031774" y="260867"/>
                  <a:pt x="993923" y="451830"/>
                </a:cubicBezTo>
                <a:cubicBezTo>
                  <a:pt x="1237975" y="399791"/>
                  <a:pt x="1434564" y="226291"/>
                  <a:pt x="1512461" y="0"/>
                </a:cubicBezTo>
                <a:lnTo>
                  <a:pt x="1646477" y="0"/>
                </a:lnTo>
                <a:cubicBezTo>
                  <a:pt x="1561699" y="299826"/>
                  <a:pt x="1302427" y="529393"/>
                  <a:pt x="980552" y="582253"/>
                </a:cubicBezTo>
                <a:lnTo>
                  <a:pt x="980435" y="583392"/>
                </a:lnTo>
                <a:cubicBezTo>
                  <a:pt x="975125" y="584395"/>
                  <a:pt x="969796" y="585336"/>
                  <a:pt x="964219" y="584920"/>
                </a:cubicBezTo>
                <a:cubicBezTo>
                  <a:pt x="933047" y="590430"/>
                  <a:pt x="901167" y="593388"/>
                  <a:pt x="868792" y="593911"/>
                </a:cubicBezTo>
                <a:lnTo>
                  <a:pt x="851674" y="595524"/>
                </a:lnTo>
                <a:lnTo>
                  <a:pt x="851648" y="595033"/>
                </a:lnTo>
                <a:lnTo>
                  <a:pt x="851149" y="595066"/>
                </a:lnTo>
                <a:cubicBezTo>
                  <a:pt x="850583" y="591293"/>
                  <a:pt x="850556" y="587507"/>
                  <a:pt x="850556" y="583715"/>
                </a:cubicBezTo>
                <a:cubicBezTo>
                  <a:pt x="850556" y="578078"/>
                  <a:pt x="850614" y="572454"/>
                  <a:pt x="851926" y="566868"/>
                </a:cubicBezTo>
                <a:cubicBezTo>
                  <a:pt x="851884" y="535786"/>
                  <a:pt x="854334" y="505143"/>
                  <a:pt x="859390" y="475137"/>
                </a:cubicBezTo>
                <a:lnTo>
                  <a:pt x="859931" y="468499"/>
                </a:lnTo>
                <a:cubicBezTo>
                  <a:pt x="860099" y="468495"/>
                  <a:pt x="860269" y="468490"/>
                  <a:pt x="860436" y="468437"/>
                </a:cubicBezTo>
                <a:cubicBezTo>
                  <a:pt x="886739" y="285283"/>
                  <a:pt x="976199" y="121704"/>
                  <a:pt x="1107944" y="0"/>
                </a:cubicBezTo>
                <a:close/>
                <a:moveTo>
                  <a:pt x="34122" y="0"/>
                </a:moveTo>
                <a:lnTo>
                  <a:pt x="168138" y="0"/>
                </a:lnTo>
                <a:cubicBezTo>
                  <a:pt x="246034" y="226290"/>
                  <a:pt x="442624" y="399791"/>
                  <a:pt x="686676" y="451830"/>
                </a:cubicBezTo>
                <a:cubicBezTo>
                  <a:pt x="648825" y="260867"/>
                  <a:pt x="529416" y="98005"/>
                  <a:pt x="363946" y="0"/>
                </a:cubicBezTo>
                <a:lnTo>
                  <a:pt x="572655" y="0"/>
                </a:lnTo>
                <a:cubicBezTo>
                  <a:pt x="704400" y="121703"/>
                  <a:pt x="793860" y="285283"/>
                  <a:pt x="820162" y="468437"/>
                </a:cubicBezTo>
                <a:cubicBezTo>
                  <a:pt x="820330" y="468490"/>
                  <a:pt x="820499" y="468495"/>
                  <a:pt x="820668" y="468500"/>
                </a:cubicBezTo>
                <a:lnTo>
                  <a:pt x="821208" y="475137"/>
                </a:lnTo>
                <a:cubicBezTo>
                  <a:pt x="826265" y="505143"/>
                  <a:pt x="828714" y="535786"/>
                  <a:pt x="828672" y="566868"/>
                </a:cubicBezTo>
                <a:cubicBezTo>
                  <a:pt x="829984" y="572454"/>
                  <a:pt x="830043" y="578078"/>
                  <a:pt x="830043" y="583715"/>
                </a:cubicBezTo>
                <a:cubicBezTo>
                  <a:pt x="830043" y="587508"/>
                  <a:pt x="830016" y="591293"/>
                  <a:pt x="829450" y="595066"/>
                </a:cubicBezTo>
                <a:lnTo>
                  <a:pt x="828951" y="595033"/>
                </a:lnTo>
                <a:lnTo>
                  <a:pt x="828925" y="595524"/>
                </a:lnTo>
                <a:lnTo>
                  <a:pt x="811806" y="593911"/>
                </a:lnTo>
                <a:cubicBezTo>
                  <a:pt x="779432" y="593388"/>
                  <a:pt x="747552" y="590430"/>
                  <a:pt x="716380" y="584920"/>
                </a:cubicBezTo>
                <a:cubicBezTo>
                  <a:pt x="710803" y="585336"/>
                  <a:pt x="705474" y="584395"/>
                  <a:pt x="700163" y="583392"/>
                </a:cubicBezTo>
                <a:lnTo>
                  <a:pt x="700047" y="582253"/>
                </a:lnTo>
                <a:cubicBezTo>
                  <a:pt x="378172" y="529393"/>
                  <a:pt x="118900" y="299826"/>
                  <a:pt x="3412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109"/>
          <p:cNvSpPr txBox="1"/>
          <p:nvPr>
            <p:ph type="title"/>
          </p:nvPr>
        </p:nvSpPr>
        <p:spPr>
          <a:xfrm>
            <a:off x="342900" y="4960137"/>
            <a:ext cx="5829300" cy="1463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4400"/>
              <a:buFont typeface="Twentieth Century"/>
              <a:buNone/>
              <a:defRPr b="0"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09"/>
          <p:cNvSpPr txBox="1"/>
          <p:nvPr>
            <p:ph idx="1" type="body"/>
          </p:nvPr>
        </p:nvSpPr>
        <p:spPr>
          <a:xfrm>
            <a:off x="6457950" y="4960137"/>
            <a:ext cx="2400300" cy="1463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0C0C0C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" name="Google Shape;54;p109"/>
          <p:cNvSpPr txBox="1"/>
          <p:nvPr>
            <p:ph idx="10" type="dt"/>
          </p:nvPr>
        </p:nvSpPr>
        <p:spPr>
          <a:xfrm>
            <a:off x="768097" y="6470704"/>
            <a:ext cx="1615607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109"/>
          <p:cNvSpPr txBox="1"/>
          <p:nvPr>
            <p:ph idx="11" type="ftr"/>
          </p:nvPr>
        </p:nvSpPr>
        <p:spPr>
          <a:xfrm>
            <a:off x="3632200" y="6470704"/>
            <a:ext cx="4426094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09"/>
          <p:cNvSpPr txBox="1"/>
          <p:nvPr>
            <p:ph idx="12" type="sldNum"/>
          </p:nvPr>
        </p:nvSpPr>
        <p:spPr>
          <a:xfrm>
            <a:off x="8128000" y="6470704"/>
            <a:ext cx="730250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7" name="Google Shape;57;p109"/>
          <p:cNvCxnSpPr/>
          <p:nvPr/>
        </p:nvCxnSpPr>
        <p:spPr>
          <a:xfrm rot="10800000">
            <a:off x="6290132" y="5264106"/>
            <a:ext cx="0" cy="914400"/>
          </a:xfrm>
          <a:prstGeom prst="straightConnector1">
            <a:avLst/>
          </a:prstGeom>
          <a:noFill/>
          <a:ln cap="flat" cmpd="sng" w="19050">
            <a:solidFill>
              <a:srgbClr val="1482AB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10"/>
          <p:cNvSpPr txBox="1"/>
          <p:nvPr>
            <p:ph type="title"/>
          </p:nvPr>
        </p:nvSpPr>
        <p:spPr>
          <a:xfrm>
            <a:off x="311700" y="593367"/>
            <a:ext cx="85206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2800"/>
              <a:buFont typeface="Twentieth Century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0" name="Google Shape;60;p110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1" name="Google Shape;61;p110"/>
          <p:cNvSpPr txBox="1"/>
          <p:nvPr>
            <p:ph idx="12" type="sldNum"/>
          </p:nvPr>
        </p:nvSpPr>
        <p:spPr>
          <a:xfrm>
            <a:off x="8472458" y="6217623"/>
            <a:ext cx="548700" cy="5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buClr>
                <a:srgbClr val="0C0C0C"/>
              </a:buClr>
              <a:buSzPts val="1000"/>
              <a:buFont typeface="Twentieth Century"/>
              <a:buNone/>
              <a:defRPr sz="1000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0" lvl="1" marL="0" marR="0" algn="r">
              <a:buClr>
                <a:srgbClr val="0C0C0C"/>
              </a:buClr>
              <a:buSzPts val="1000"/>
              <a:buFont typeface="Twentieth Century"/>
              <a:buNone/>
              <a:defRPr sz="1000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indent="0" lvl="2" marL="0" marR="0" algn="r">
              <a:buClr>
                <a:srgbClr val="0C0C0C"/>
              </a:buClr>
              <a:buSzPts val="1000"/>
              <a:buFont typeface="Twentieth Century"/>
              <a:buNone/>
              <a:defRPr sz="1000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indent="0" lvl="3" marL="0" marR="0" algn="r">
              <a:buClr>
                <a:srgbClr val="0C0C0C"/>
              </a:buClr>
              <a:buSzPts val="1000"/>
              <a:buFont typeface="Twentieth Century"/>
              <a:buNone/>
              <a:defRPr sz="1000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indent="0" lvl="4" marL="0" marR="0" algn="r">
              <a:buClr>
                <a:srgbClr val="0C0C0C"/>
              </a:buClr>
              <a:buSzPts val="1000"/>
              <a:buFont typeface="Twentieth Century"/>
              <a:buNone/>
              <a:defRPr sz="1000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indent="0" lvl="5" marL="0" marR="0" algn="r">
              <a:buClr>
                <a:srgbClr val="0C0C0C"/>
              </a:buClr>
              <a:buSzPts val="1000"/>
              <a:buFont typeface="Twentieth Century"/>
              <a:buNone/>
              <a:defRPr sz="1000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indent="0" lvl="6" marL="0" marR="0" algn="r">
              <a:buClr>
                <a:srgbClr val="0C0C0C"/>
              </a:buClr>
              <a:buSzPts val="1000"/>
              <a:buFont typeface="Twentieth Century"/>
              <a:buNone/>
              <a:defRPr sz="1000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indent="0" lvl="7" marL="0" marR="0" algn="r">
              <a:buClr>
                <a:srgbClr val="0C0C0C"/>
              </a:buClr>
              <a:buSzPts val="1000"/>
              <a:buFont typeface="Twentieth Century"/>
              <a:buNone/>
              <a:defRPr sz="1000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indent="0" lvl="8" marL="0" marR="0" algn="r">
              <a:buClr>
                <a:srgbClr val="0C0C0C"/>
              </a:buClr>
              <a:buSzPts val="1000"/>
              <a:buFont typeface="Twentieth Century"/>
              <a:buNone/>
              <a:defRPr sz="1000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11"/>
          <p:cNvSpPr txBox="1"/>
          <p:nvPr>
            <p:ph type="title"/>
          </p:nvPr>
        </p:nvSpPr>
        <p:spPr>
          <a:xfrm>
            <a:off x="768096" y="585216"/>
            <a:ext cx="7290054" cy="149961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11"/>
          <p:cNvSpPr txBox="1"/>
          <p:nvPr>
            <p:ph idx="1" type="body"/>
          </p:nvPr>
        </p:nvSpPr>
        <p:spPr>
          <a:xfrm>
            <a:off x="768096" y="2286000"/>
            <a:ext cx="3566160" cy="4023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indent="-3429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🢝"/>
              <a:defRPr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3pPr>
            <a:lvl4pPr indent="-3429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4pPr>
            <a:lvl5pPr indent="-3429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5pPr>
            <a:lvl6pPr indent="-3429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6pPr>
            <a:lvl7pPr indent="-3429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7pPr>
            <a:lvl8pPr indent="-3429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8pPr>
            <a:lvl9pPr indent="-3429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🢝"/>
              <a:defRPr/>
            </a:lvl9pPr>
          </a:lstStyle>
          <a:p/>
        </p:txBody>
      </p:sp>
      <p:sp>
        <p:nvSpPr>
          <p:cNvPr id="65" name="Google Shape;65;p111"/>
          <p:cNvSpPr txBox="1"/>
          <p:nvPr>
            <p:ph idx="2" type="body"/>
          </p:nvPr>
        </p:nvSpPr>
        <p:spPr>
          <a:xfrm>
            <a:off x="4491990" y="2286000"/>
            <a:ext cx="3566160" cy="4023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indent="-3429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🢝"/>
              <a:defRPr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3pPr>
            <a:lvl4pPr indent="-3429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4pPr>
            <a:lvl5pPr indent="-3429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5pPr>
            <a:lvl6pPr indent="-3429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6pPr>
            <a:lvl7pPr indent="-3429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7pPr>
            <a:lvl8pPr indent="-3429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8pPr>
            <a:lvl9pPr indent="-3429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🢝"/>
              <a:defRPr/>
            </a:lvl9pPr>
          </a:lstStyle>
          <a:p/>
        </p:txBody>
      </p:sp>
      <p:sp>
        <p:nvSpPr>
          <p:cNvPr id="66" name="Google Shape;66;p111"/>
          <p:cNvSpPr txBox="1"/>
          <p:nvPr>
            <p:ph idx="10" type="dt"/>
          </p:nvPr>
        </p:nvSpPr>
        <p:spPr>
          <a:xfrm>
            <a:off x="768097" y="6470704"/>
            <a:ext cx="1615607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11"/>
          <p:cNvSpPr txBox="1"/>
          <p:nvPr>
            <p:ph idx="11" type="ftr"/>
          </p:nvPr>
        </p:nvSpPr>
        <p:spPr>
          <a:xfrm>
            <a:off x="3632200" y="6470704"/>
            <a:ext cx="4426094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111"/>
          <p:cNvSpPr txBox="1"/>
          <p:nvPr>
            <p:ph idx="12" type="sldNum"/>
          </p:nvPr>
        </p:nvSpPr>
        <p:spPr>
          <a:xfrm>
            <a:off x="8128000" y="6470704"/>
            <a:ext cx="730250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12"/>
          <p:cNvSpPr txBox="1"/>
          <p:nvPr>
            <p:ph type="title"/>
          </p:nvPr>
        </p:nvSpPr>
        <p:spPr>
          <a:xfrm>
            <a:off x="768096" y="471509"/>
            <a:ext cx="3291840" cy="17373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3600"/>
              <a:buFont typeface="Twentieth Century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12"/>
          <p:cNvSpPr txBox="1"/>
          <p:nvPr>
            <p:ph idx="1" type="body"/>
          </p:nvPr>
        </p:nvSpPr>
        <p:spPr>
          <a:xfrm>
            <a:off x="4286250" y="822960"/>
            <a:ext cx="4258818" cy="51846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355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Char char=" "/>
              <a:defRPr sz="2000"/>
            </a:lvl1pPr>
            <a:lvl2pPr indent="-3302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600"/>
              <a:buChar char="🢝"/>
              <a:defRPr sz="1600"/>
            </a:lvl2pPr>
            <a:lvl3pPr indent="-3048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Char char="🢝"/>
              <a:defRPr sz="1200"/>
            </a:lvl3pPr>
            <a:lvl4pPr indent="-3048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Char char="🢝"/>
              <a:defRPr sz="1200"/>
            </a:lvl4pPr>
            <a:lvl5pPr indent="-3048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Char char="🢝"/>
              <a:defRPr sz="1200"/>
            </a:lvl5pPr>
            <a:lvl6pPr indent="-3048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Char char="🢝"/>
              <a:defRPr sz="1200"/>
            </a:lvl6pPr>
            <a:lvl7pPr indent="-3048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Char char="🢝"/>
              <a:defRPr sz="1200"/>
            </a:lvl7pPr>
            <a:lvl8pPr indent="-3048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Char char="🢝"/>
              <a:defRPr sz="1200"/>
            </a:lvl8pPr>
            <a:lvl9pPr indent="-3048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200"/>
              <a:buChar char="🢝"/>
              <a:defRPr sz="1200"/>
            </a:lvl9pPr>
          </a:lstStyle>
          <a:p/>
        </p:txBody>
      </p:sp>
      <p:sp>
        <p:nvSpPr>
          <p:cNvPr id="72" name="Google Shape;72;p112"/>
          <p:cNvSpPr txBox="1"/>
          <p:nvPr>
            <p:ph idx="2" type="body"/>
          </p:nvPr>
        </p:nvSpPr>
        <p:spPr>
          <a:xfrm>
            <a:off x="768096" y="2257506"/>
            <a:ext cx="3291840" cy="37622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8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000"/>
              <a:buNone/>
              <a:defRPr sz="10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73" name="Google Shape;73;p112"/>
          <p:cNvSpPr txBox="1"/>
          <p:nvPr>
            <p:ph idx="10" type="dt"/>
          </p:nvPr>
        </p:nvSpPr>
        <p:spPr>
          <a:xfrm>
            <a:off x="768097" y="6470704"/>
            <a:ext cx="1615607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12"/>
          <p:cNvSpPr txBox="1"/>
          <p:nvPr>
            <p:ph idx="11" type="ftr"/>
          </p:nvPr>
        </p:nvSpPr>
        <p:spPr>
          <a:xfrm>
            <a:off x="3632200" y="6470704"/>
            <a:ext cx="4426094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112"/>
          <p:cNvSpPr txBox="1"/>
          <p:nvPr>
            <p:ph idx="12" type="sldNum"/>
          </p:nvPr>
        </p:nvSpPr>
        <p:spPr>
          <a:xfrm>
            <a:off x="8128000" y="6470704"/>
            <a:ext cx="730250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03"/>
          <p:cNvSpPr txBox="1"/>
          <p:nvPr>
            <p:ph type="title"/>
          </p:nvPr>
        </p:nvSpPr>
        <p:spPr>
          <a:xfrm>
            <a:off x="768096" y="585216"/>
            <a:ext cx="7290054" cy="149961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4400"/>
              <a:buFont typeface="Twentieth Century"/>
              <a:buNone/>
              <a:defRPr b="0" i="0" sz="4400" u="none" cap="none" strike="noStrik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03"/>
          <p:cNvSpPr txBox="1"/>
          <p:nvPr>
            <p:ph idx="1" type="body"/>
          </p:nvPr>
        </p:nvSpPr>
        <p:spPr>
          <a:xfrm>
            <a:off x="768096" y="2286000"/>
            <a:ext cx="7290055" cy="4023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355600" lvl="0" marL="457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Twentieth Century"/>
              <a:buChar char=" "/>
              <a:defRPr b="0" i="0" sz="20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-330200" lvl="1" marL="914400" marR="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🢝"/>
              <a:defRPr b="0" i="0" sz="16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🢝"/>
              <a:defRPr b="0" i="0" sz="12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🢝"/>
              <a:defRPr b="0" i="0" sz="12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🢝"/>
              <a:defRPr b="0" i="0" sz="12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indent="-3048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🢝"/>
              <a:defRPr b="0" i="0" sz="12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indent="-3048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🢝"/>
              <a:defRPr b="0" i="0" sz="12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indent="-3048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🢝"/>
              <a:defRPr b="0" i="0" sz="12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indent="-3048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200"/>
              <a:buFont typeface="Noto Sans Symbols"/>
              <a:buChar char="🢝"/>
              <a:defRPr b="0" i="0" sz="12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/>
        </p:txBody>
      </p:sp>
      <p:sp>
        <p:nvSpPr>
          <p:cNvPr id="12" name="Google Shape;12;p103"/>
          <p:cNvSpPr txBox="1"/>
          <p:nvPr>
            <p:ph idx="10" type="dt"/>
          </p:nvPr>
        </p:nvSpPr>
        <p:spPr>
          <a:xfrm>
            <a:off x="768097" y="6470704"/>
            <a:ext cx="1615607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/>
        </p:txBody>
      </p:sp>
      <p:sp>
        <p:nvSpPr>
          <p:cNvPr id="13" name="Google Shape;13;p103"/>
          <p:cNvSpPr txBox="1"/>
          <p:nvPr>
            <p:ph idx="11" type="ftr"/>
          </p:nvPr>
        </p:nvSpPr>
        <p:spPr>
          <a:xfrm>
            <a:off x="3632200" y="6470704"/>
            <a:ext cx="4426094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/>
        </p:txBody>
      </p:sp>
      <p:sp>
        <p:nvSpPr>
          <p:cNvPr id="14" name="Google Shape;14;p103"/>
          <p:cNvSpPr txBox="1"/>
          <p:nvPr>
            <p:ph idx="12" type="sldNum"/>
          </p:nvPr>
        </p:nvSpPr>
        <p:spPr>
          <a:xfrm>
            <a:off x="8128000" y="6470704"/>
            <a:ext cx="730250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5" name="Google Shape;15;p103"/>
          <p:cNvCxnSpPr/>
          <p:nvPr/>
        </p:nvCxnSpPr>
        <p:spPr>
          <a:xfrm rot="10800000">
            <a:off x="571500" y="826324"/>
            <a:ext cx="0" cy="9144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8.png"/><Relationship Id="rId4" Type="http://schemas.openxmlformats.org/officeDocument/2006/relationships/image" Target="../media/image8.png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211.png"/><Relationship Id="rId4" Type="http://schemas.openxmlformats.org/officeDocument/2006/relationships/image" Target="../media/image210.png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1.xml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2.xml"/><Relationship Id="rId3" Type="http://schemas.openxmlformats.org/officeDocument/2006/relationships/image" Target="../media/image21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Relationship Id="rId4" Type="http://schemas.openxmlformats.org/officeDocument/2006/relationships/image" Target="../media/image2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png"/><Relationship Id="rId4" Type="http://schemas.openxmlformats.org/officeDocument/2006/relationships/image" Target="../media/image30.png"/><Relationship Id="rId5" Type="http://schemas.openxmlformats.org/officeDocument/2006/relationships/image" Target="../media/image2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0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9.gif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5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8.png"/><Relationship Id="rId4" Type="http://schemas.openxmlformats.org/officeDocument/2006/relationships/image" Target="../media/image37.png"/><Relationship Id="rId5" Type="http://schemas.openxmlformats.org/officeDocument/2006/relationships/image" Target="../media/image52.png"/><Relationship Id="rId6" Type="http://schemas.openxmlformats.org/officeDocument/2006/relationships/image" Target="../media/image3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7.png"/><Relationship Id="rId4" Type="http://schemas.openxmlformats.org/officeDocument/2006/relationships/image" Target="../media/image3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8.png"/><Relationship Id="rId4" Type="http://schemas.openxmlformats.org/officeDocument/2006/relationships/image" Target="../media/image2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7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86.png"/><Relationship Id="rId4" Type="http://schemas.openxmlformats.org/officeDocument/2006/relationships/image" Target="../media/image70.png"/><Relationship Id="rId5" Type="http://schemas.openxmlformats.org/officeDocument/2006/relationships/image" Target="../media/image43.png"/><Relationship Id="rId6" Type="http://schemas.openxmlformats.org/officeDocument/2006/relationships/image" Target="../media/image41.png"/><Relationship Id="rId7" Type="http://schemas.openxmlformats.org/officeDocument/2006/relationships/image" Target="../media/image4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9.png"/><Relationship Id="rId4" Type="http://schemas.openxmlformats.org/officeDocument/2006/relationships/image" Target="../media/image50.png"/><Relationship Id="rId5" Type="http://schemas.openxmlformats.org/officeDocument/2006/relationships/image" Target="../media/image4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4.png"/><Relationship Id="rId4" Type="http://schemas.openxmlformats.org/officeDocument/2006/relationships/image" Target="../media/image46.png"/><Relationship Id="rId5" Type="http://schemas.openxmlformats.org/officeDocument/2006/relationships/image" Target="../media/image45.png"/><Relationship Id="rId6" Type="http://schemas.openxmlformats.org/officeDocument/2006/relationships/image" Target="../media/image81.png"/></Relationships>
</file>

<file path=ppt/slides/_rels/slide33.xml.rels><?xml version="1.0" encoding="UTF-8" standalone="yes"?><Relationships xmlns="http://schemas.openxmlformats.org/package/2006/relationships"><Relationship Id="rId10" Type="http://schemas.openxmlformats.org/officeDocument/2006/relationships/image" Target="../media/image54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66.png"/><Relationship Id="rId4" Type="http://schemas.openxmlformats.org/officeDocument/2006/relationships/image" Target="../media/image47.png"/><Relationship Id="rId9" Type="http://schemas.openxmlformats.org/officeDocument/2006/relationships/image" Target="../media/image49.png"/><Relationship Id="rId5" Type="http://schemas.openxmlformats.org/officeDocument/2006/relationships/image" Target="../media/image56.png"/><Relationship Id="rId6" Type="http://schemas.openxmlformats.org/officeDocument/2006/relationships/image" Target="../media/image170.png"/><Relationship Id="rId7" Type="http://schemas.openxmlformats.org/officeDocument/2006/relationships/image" Target="../media/image48.png"/><Relationship Id="rId8" Type="http://schemas.openxmlformats.org/officeDocument/2006/relationships/image" Target="../media/image74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66.png"/><Relationship Id="rId4" Type="http://schemas.openxmlformats.org/officeDocument/2006/relationships/image" Target="../media/image60.png"/><Relationship Id="rId9" Type="http://schemas.openxmlformats.org/officeDocument/2006/relationships/image" Target="../media/image63.png"/><Relationship Id="rId5" Type="http://schemas.openxmlformats.org/officeDocument/2006/relationships/image" Target="../media/image59.png"/><Relationship Id="rId6" Type="http://schemas.openxmlformats.org/officeDocument/2006/relationships/image" Target="../media/image82.png"/><Relationship Id="rId7" Type="http://schemas.openxmlformats.org/officeDocument/2006/relationships/image" Target="../media/image61.png"/><Relationship Id="rId8" Type="http://schemas.openxmlformats.org/officeDocument/2006/relationships/image" Target="../media/image65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64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68.png"/><Relationship Id="rId4" Type="http://schemas.openxmlformats.org/officeDocument/2006/relationships/image" Target="../media/image69.png"/><Relationship Id="rId5" Type="http://schemas.openxmlformats.org/officeDocument/2006/relationships/image" Target="../media/image67.png"/><Relationship Id="rId6" Type="http://schemas.openxmlformats.org/officeDocument/2006/relationships/image" Target="../media/image62.png"/><Relationship Id="rId7" Type="http://schemas.openxmlformats.org/officeDocument/2006/relationships/image" Target="../media/image73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71.png"/><Relationship Id="rId4" Type="http://schemas.openxmlformats.org/officeDocument/2006/relationships/image" Target="../media/image72.png"/><Relationship Id="rId5" Type="http://schemas.openxmlformats.org/officeDocument/2006/relationships/image" Target="../media/image107.png"/><Relationship Id="rId6" Type="http://schemas.openxmlformats.org/officeDocument/2006/relationships/image" Target="../media/image77.png"/><Relationship Id="rId7" Type="http://schemas.openxmlformats.org/officeDocument/2006/relationships/image" Target="../media/image76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79.png"/><Relationship Id="rId4" Type="http://schemas.openxmlformats.org/officeDocument/2006/relationships/image" Target="../media/image80.png"/><Relationship Id="rId5" Type="http://schemas.openxmlformats.org/officeDocument/2006/relationships/image" Target="../media/image75.png"/><Relationship Id="rId6" Type="http://schemas.openxmlformats.org/officeDocument/2006/relationships/image" Target="../media/image78.png"/><Relationship Id="rId7" Type="http://schemas.openxmlformats.org/officeDocument/2006/relationships/image" Target="../media/image86.png"/><Relationship Id="rId8" Type="http://schemas.openxmlformats.org/officeDocument/2006/relationships/image" Target="../media/image8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3.png"/><Relationship Id="rId6" Type="http://schemas.openxmlformats.org/officeDocument/2006/relationships/image" Target="../media/image16.png"/><Relationship Id="rId7" Type="http://schemas.openxmlformats.org/officeDocument/2006/relationships/image" Target="../media/image29.png"/><Relationship Id="rId8" Type="http://schemas.openxmlformats.org/officeDocument/2006/relationships/image" Target="../media/image4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88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83.png"/><Relationship Id="rId4" Type="http://schemas.openxmlformats.org/officeDocument/2006/relationships/image" Target="../media/image95.jp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87.png"/><Relationship Id="rId4" Type="http://schemas.openxmlformats.org/officeDocument/2006/relationships/image" Target="../media/image96.png"/><Relationship Id="rId5" Type="http://schemas.openxmlformats.org/officeDocument/2006/relationships/image" Target="../media/image84.png"/><Relationship Id="rId6" Type="http://schemas.openxmlformats.org/officeDocument/2006/relationships/image" Target="../media/image92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91.png"/><Relationship Id="rId4" Type="http://schemas.openxmlformats.org/officeDocument/2006/relationships/image" Target="../media/image98.png"/><Relationship Id="rId5" Type="http://schemas.openxmlformats.org/officeDocument/2006/relationships/image" Target="../media/image106.png"/><Relationship Id="rId6" Type="http://schemas.openxmlformats.org/officeDocument/2006/relationships/image" Target="../media/image89.png"/><Relationship Id="rId7" Type="http://schemas.openxmlformats.org/officeDocument/2006/relationships/image" Target="../media/image97.png"/><Relationship Id="rId8" Type="http://schemas.openxmlformats.org/officeDocument/2006/relationships/image" Target="../media/image90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16.png"/><Relationship Id="rId4" Type="http://schemas.openxmlformats.org/officeDocument/2006/relationships/image" Target="../media/image93.png"/><Relationship Id="rId5" Type="http://schemas.openxmlformats.org/officeDocument/2006/relationships/image" Target="../media/image138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12.jp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94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104.png"/><Relationship Id="rId4" Type="http://schemas.openxmlformats.org/officeDocument/2006/relationships/image" Target="../media/image110.png"/><Relationship Id="rId5" Type="http://schemas.openxmlformats.org/officeDocument/2006/relationships/image" Target="../media/image99.png"/><Relationship Id="rId6" Type="http://schemas.openxmlformats.org/officeDocument/2006/relationships/image" Target="../media/image105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108.png"/><Relationship Id="rId4" Type="http://schemas.openxmlformats.org/officeDocument/2006/relationships/image" Target="../media/image192.png"/><Relationship Id="rId5" Type="http://schemas.openxmlformats.org/officeDocument/2006/relationships/image" Target="../media/image13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132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113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114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111.png"/><Relationship Id="rId4" Type="http://schemas.openxmlformats.org/officeDocument/2006/relationships/image" Target="../media/image109.png"/><Relationship Id="rId5" Type="http://schemas.openxmlformats.org/officeDocument/2006/relationships/image" Target="../media/image146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115.png"/><Relationship Id="rId4" Type="http://schemas.openxmlformats.org/officeDocument/2006/relationships/image" Target="../media/image117.png"/><Relationship Id="rId5" Type="http://schemas.openxmlformats.org/officeDocument/2006/relationships/image" Target="../media/image118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120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0" Type="http://schemas.openxmlformats.org/officeDocument/2006/relationships/image" Target="../media/image127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121.png"/><Relationship Id="rId4" Type="http://schemas.openxmlformats.org/officeDocument/2006/relationships/image" Target="../media/image122.png"/><Relationship Id="rId9" Type="http://schemas.openxmlformats.org/officeDocument/2006/relationships/image" Target="../media/image139.png"/><Relationship Id="rId5" Type="http://schemas.openxmlformats.org/officeDocument/2006/relationships/image" Target="../media/image135.png"/><Relationship Id="rId6" Type="http://schemas.openxmlformats.org/officeDocument/2006/relationships/image" Target="../media/image124.png"/><Relationship Id="rId7" Type="http://schemas.openxmlformats.org/officeDocument/2006/relationships/image" Target="../media/image123.png"/><Relationship Id="rId8" Type="http://schemas.openxmlformats.org/officeDocument/2006/relationships/image" Target="../media/image119.png"/></Relationships>
</file>

<file path=ppt/slides/_rels/slide58.xml.rels><?xml version="1.0" encoding="UTF-8" standalone="yes"?><Relationships xmlns="http://schemas.openxmlformats.org/package/2006/relationships"><Relationship Id="rId10" Type="http://schemas.openxmlformats.org/officeDocument/2006/relationships/image" Target="../media/image134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129.png"/><Relationship Id="rId4" Type="http://schemas.openxmlformats.org/officeDocument/2006/relationships/image" Target="../media/image173.png"/><Relationship Id="rId9" Type="http://schemas.openxmlformats.org/officeDocument/2006/relationships/image" Target="../media/image144.png"/><Relationship Id="rId5" Type="http://schemas.openxmlformats.org/officeDocument/2006/relationships/image" Target="../media/image128.png"/><Relationship Id="rId6" Type="http://schemas.openxmlformats.org/officeDocument/2006/relationships/image" Target="../media/image131.png"/><Relationship Id="rId7" Type="http://schemas.openxmlformats.org/officeDocument/2006/relationships/image" Target="../media/image130.png"/><Relationship Id="rId8" Type="http://schemas.openxmlformats.org/officeDocument/2006/relationships/image" Target="../media/image133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15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137.png"/><Relationship Id="rId4" Type="http://schemas.openxmlformats.org/officeDocument/2006/relationships/image" Target="../media/image158.png"/><Relationship Id="rId5" Type="http://schemas.openxmlformats.org/officeDocument/2006/relationships/image" Target="../media/image153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150.png"/><Relationship Id="rId4" Type="http://schemas.openxmlformats.org/officeDocument/2006/relationships/image" Target="../media/image140.png"/><Relationship Id="rId5" Type="http://schemas.openxmlformats.org/officeDocument/2006/relationships/image" Target="../media/image142.png"/><Relationship Id="rId6" Type="http://schemas.openxmlformats.org/officeDocument/2006/relationships/image" Target="../media/image141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145.png"/><Relationship Id="rId4" Type="http://schemas.openxmlformats.org/officeDocument/2006/relationships/image" Target="../media/image143.png"/><Relationship Id="rId5" Type="http://schemas.openxmlformats.org/officeDocument/2006/relationships/image" Target="../media/image157.jp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149.jp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163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147.jp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152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172.png"/><Relationship Id="rId4" Type="http://schemas.openxmlformats.org/officeDocument/2006/relationships/image" Target="../media/image31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151.png"/><Relationship Id="rId4" Type="http://schemas.openxmlformats.org/officeDocument/2006/relationships/image" Target="../media/image154.png"/><Relationship Id="rId5" Type="http://schemas.openxmlformats.org/officeDocument/2006/relationships/image" Target="../media/image155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156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159.jpg"/></Relationships>
</file>

<file path=ppt/slides/_rels/slide71.xml.rels><?xml version="1.0" encoding="UTF-8" standalone="yes"?><Relationships xmlns="http://schemas.openxmlformats.org/package/2006/relationships"><Relationship Id="rId10" Type="http://schemas.openxmlformats.org/officeDocument/2006/relationships/image" Target="../media/image164.jp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160.jpg"/><Relationship Id="rId4" Type="http://schemas.openxmlformats.org/officeDocument/2006/relationships/image" Target="../media/image178.jpg"/><Relationship Id="rId9" Type="http://schemas.openxmlformats.org/officeDocument/2006/relationships/image" Target="../media/image165.jpg"/><Relationship Id="rId5" Type="http://schemas.openxmlformats.org/officeDocument/2006/relationships/image" Target="../media/image162.jpg"/><Relationship Id="rId6" Type="http://schemas.openxmlformats.org/officeDocument/2006/relationships/image" Target="../media/image161.jpg"/><Relationship Id="rId7" Type="http://schemas.openxmlformats.org/officeDocument/2006/relationships/image" Target="../media/image182.jpg"/><Relationship Id="rId8" Type="http://schemas.openxmlformats.org/officeDocument/2006/relationships/image" Target="../media/image177.jp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168.jpg"/><Relationship Id="rId4" Type="http://schemas.openxmlformats.org/officeDocument/2006/relationships/image" Target="../media/image167.jpg"/><Relationship Id="rId5" Type="http://schemas.openxmlformats.org/officeDocument/2006/relationships/image" Target="../media/image166.jpg"/><Relationship Id="rId6" Type="http://schemas.openxmlformats.org/officeDocument/2006/relationships/image" Target="../media/image179.jpg"/><Relationship Id="rId7" Type="http://schemas.openxmlformats.org/officeDocument/2006/relationships/image" Target="../media/image169.jp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3.xml"/></Relationships>
</file>

<file path=ppt/slides/_rels/slide74.xml.rels><?xml version="1.0" encoding="UTF-8" standalone="yes"?><Relationships xmlns="http://schemas.openxmlformats.org/package/2006/relationships"><Relationship Id="rId10" Type="http://schemas.openxmlformats.org/officeDocument/2006/relationships/image" Target="../media/image21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197.png"/><Relationship Id="rId4" Type="http://schemas.openxmlformats.org/officeDocument/2006/relationships/image" Target="../media/image171.png"/><Relationship Id="rId9" Type="http://schemas.openxmlformats.org/officeDocument/2006/relationships/image" Target="../media/image175.png"/><Relationship Id="rId5" Type="http://schemas.openxmlformats.org/officeDocument/2006/relationships/image" Target="../media/image176.png"/><Relationship Id="rId6" Type="http://schemas.openxmlformats.org/officeDocument/2006/relationships/image" Target="../media/image174.jpg"/><Relationship Id="rId7" Type="http://schemas.openxmlformats.org/officeDocument/2006/relationships/image" Target="../media/image180.png"/><Relationship Id="rId8" Type="http://schemas.openxmlformats.org/officeDocument/2006/relationships/image" Target="../media/image191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208.png"/><Relationship Id="rId4" Type="http://schemas.openxmlformats.org/officeDocument/2006/relationships/image" Target="../media/image185.jp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171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189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184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183.png"/><Relationship Id="rId4" Type="http://schemas.openxmlformats.org/officeDocument/2006/relationships/image" Target="../media/image19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Relationship Id="rId4" Type="http://schemas.openxmlformats.org/officeDocument/2006/relationships/image" Target="../media/image9.png"/><Relationship Id="rId5" Type="http://schemas.openxmlformats.org/officeDocument/2006/relationships/image" Target="../media/image7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188.png"/><Relationship Id="rId4" Type="http://schemas.openxmlformats.org/officeDocument/2006/relationships/image" Target="../media/image187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194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2.xml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193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222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214.jp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195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213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201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20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199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196.pn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215.png"/><Relationship Id="rId4" Type="http://schemas.openxmlformats.org/officeDocument/2006/relationships/hyperlink" Target="https://doctorlib.info/physiology/medical/88.html" TargetMode="External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218.png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220.png"/><Relationship Id="rId4" Type="http://schemas.openxmlformats.org/officeDocument/2006/relationships/image" Target="../media/image202.png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206.png"/><Relationship Id="rId4" Type="http://schemas.openxmlformats.org/officeDocument/2006/relationships/image" Target="../media/image205.png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204.png"/><Relationship Id="rId4" Type="http://schemas.openxmlformats.org/officeDocument/2006/relationships/image" Target="../media/image203.png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207.png"/><Relationship Id="rId4" Type="http://schemas.openxmlformats.org/officeDocument/2006/relationships/image" Target="../media/image216.png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209.png"/><Relationship Id="rId4" Type="http://schemas.openxmlformats.org/officeDocument/2006/relationships/image" Target="../media/image221.png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223.png"/><Relationship Id="rId4" Type="http://schemas.openxmlformats.org/officeDocument/2006/relationships/image" Target="../media/image2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"/>
          <p:cNvSpPr txBox="1"/>
          <p:nvPr>
            <p:ph type="ctrTitle"/>
          </p:nvPr>
        </p:nvSpPr>
        <p:spPr>
          <a:xfrm>
            <a:off x="47946" y="4937308"/>
            <a:ext cx="6248400" cy="1463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3600"/>
              <a:buFont typeface="Twentieth Century"/>
              <a:buNone/>
            </a:pPr>
            <a:r>
              <a:rPr lang="en-US" sz="3600"/>
              <a:t>COMPUTING WITH RHYTHMS: </a:t>
            </a:r>
            <a:br>
              <a:rPr lang="en-US" sz="3600"/>
            </a:br>
            <a:r>
              <a:rPr lang="en-US" sz="2000"/>
              <a:t>THE SEARCH FOR GENERAL TRAINABLE </a:t>
            </a:r>
            <a:br>
              <a:rPr lang="en-US" sz="2000"/>
            </a:br>
            <a:r>
              <a:rPr lang="en-US" sz="2000"/>
              <a:t>OSCILLATORY DEEP NEURAL NETWORKS </a:t>
            </a:r>
            <a:endParaRPr/>
          </a:p>
        </p:txBody>
      </p:sp>
      <p:sp>
        <p:nvSpPr>
          <p:cNvPr id="102" name="Google Shape;102;p1"/>
          <p:cNvSpPr txBox="1"/>
          <p:nvPr>
            <p:ph idx="1" type="subTitle"/>
          </p:nvPr>
        </p:nvSpPr>
        <p:spPr>
          <a:xfrm>
            <a:off x="6457950" y="4960137"/>
            <a:ext cx="2400300" cy="1463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2800"/>
              <a:t>V. Srinivasa Chakravarthy</a:t>
            </a:r>
            <a:endParaRPr sz="2800"/>
          </a:p>
          <a:p>
            <a:pPr indent="0" lvl="0" marL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2800"/>
              <a:buNone/>
            </a:pPr>
            <a:r>
              <a:rPr lang="en-US" sz="2800"/>
              <a:t>IIT Madras.</a:t>
            </a:r>
            <a:endParaRPr/>
          </a:p>
        </p:txBody>
      </p:sp>
      <p:pic>
        <p:nvPicPr>
          <p:cNvPr id="103" name="Google Shape;103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33600" y="10274"/>
            <a:ext cx="4572000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0"/>
          <p:cNvSpPr txBox="1"/>
          <p:nvPr>
            <p:ph type="title"/>
          </p:nvPr>
        </p:nvSpPr>
        <p:spPr>
          <a:xfrm>
            <a:off x="768096" y="585216"/>
            <a:ext cx="7290054" cy="149961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4400"/>
              <a:buFont typeface="Twentieth Century"/>
              <a:buNone/>
            </a:pPr>
            <a:r>
              <a:rPr lang="en-US"/>
              <a:t>RATE-CODED NEURON MODELS</a:t>
            </a:r>
            <a:endParaRPr/>
          </a:p>
        </p:txBody>
      </p:sp>
      <p:sp>
        <p:nvSpPr>
          <p:cNvPr id="195" name="Google Shape;195;p10"/>
          <p:cNvSpPr txBox="1"/>
          <p:nvPr/>
        </p:nvSpPr>
        <p:spPr>
          <a:xfrm>
            <a:off x="2227622" y="1986951"/>
            <a:ext cx="5436104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Sigmoidal  neuron   - static, rate-coded</a:t>
            </a:r>
            <a:endParaRPr/>
          </a:p>
        </p:txBody>
      </p:sp>
      <p:pic>
        <p:nvPicPr>
          <p:cNvPr id="196" name="Google Shape;196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19600" y="4800600"/>
            <a:ext cx="3920149" cy="195776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10"/>
          <p:cNvSpPr txBox="1"/>
          <p:nvPr/>
        </p:nvSpPr>
        <p:spPr>
          <a:xfrm>
            <a:off x="2227622" y="4267200"/>
            <a:ext cx="4674678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Long Short-Term Memory block:</a:t>
            </a:r>
            <a:endParaRPr/>
          </a:p>
        </p:txBody>
      </p:sp>
      <p:sp>
        <p:nvSpPr>
          <p:cNvPr id="198" name="Google Shape;198;p10"/>
          <p:cNvSpPr/>
          <p:nvPr/>
        </p:nvSpPr>
        <p:spPr>
          <a:xfrm>
            <a:off x="1828800" y="1986951"/>
            <a:ext cx="307848" cy="2667000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99" name="Google Shape;199;p10"/>
          <p:cNvSpPr txBox="1"/>
          <p:nvPr/>
        </p:nvSpPr>
        <p:spPr>
          <a:xfrm>
            <a:off x="2257702" y="3135785"/>
            <a:ext cx="4602542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Relu neuron   - static, rate-coded</a:t>
            </a:r>
            <a:endParaRPr/>
          </a:p>
        </p:txBody>
      </p:sp>
      <p:pic>
        <p:nvPicPr>
          <p:cNvPr id="200" name="Google Shape;200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51131" y="2402970"/>
            <a:ext cx="2935670" cy="1711829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10"/>
          <p:cNvSpPr txBox="1"/>
          <p:nvPr/>
        </p:nvSpPr>
        <p:spPr>
          <a:xfrm>
            <a:off x="228600" y="2819400"/>
            <a:ext cx="1516762" cy="18158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Used in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Deep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Neural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Networks</a:t>
            </a:r>
            <a:endParaRPr/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5" name="Shape 1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" name="Google Shape;1136;p100"/>
          <p:cNvSpPr txBox="1"/>
          <p:nvPr>
            <p:ph type="title"/>
          </p:nvPr>
        </p:nvSpPr>
        <p:spPr>
          <a:xfrm>
            <a:off x="768096" y="585216"/>
            <a:ext cx="7290054" cy="149961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4400"/>
              <a:buFont typeface="Twentieth Century"/>
              <a:buNone/>
            </a:pPr>
            <a:r>
              <a:rPr lang="en-US"/>
              <a:t>THE PROBLEM OF FREQUENCY ALLOCATION IN THE BRAIN</a:t>
            </a:r>
            <a:endParaRPr/>
          </a:p>
        </p:txBody>
      </p:sp>
      <p:pic>
        <p:nvPicPr>
          <p:cNvPr id="1137" name="Google Shape;1137;p10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657600"/>
            <a:ext cx="2428875" cy="1885950"/>
          </a:xfrm>
          <a:prstGeom prst="rect">
            <a:avLst/>
          </a:prstGeom>
          <a:noFill/>
          <a:ln>
            <a:noFill/>
          </a:ln>
        </p:spPr>
      </p:pic>
      <p:sp>
        <p:nvSpPr>
          <p:cNvPr id="1138" name="Google Shape;1138;p100"/>
          <p:cNvSpPr/>
          <p:nvPr/>
        </p:nvSpPr>
        <p:spPr>
          <a:xfrm>
            <a:off x="566737" y="3149851"/>
            <a:ext cx="2209800" cy="484632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5875">
            <a:solidFill>
              <a:srgbClr val="0B49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139" name="Google Shape;1139;p100"/>
          <p:cNvSpPr txBox="1"/>
          <p:nvPr/>
        </p:nvSpPr>
        <p:spPr>
          <a:xfrm>
            <a:off x="253623" y="2763564"/>
            <a:ext cx="2642262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Frequency Gradient</a:t>
            </a:r>
            <a:endParaRPr sz="24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1140" name="Google Shape;1140;p10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26602" y="2971800"/>
            <a:ext cx="4950697" cy="2819399"/>
          </a:xfrm>
          <a:prstGeom prst="rect">
            <a:avLst/>
          </a:prstGeom>
          <a:noFill/>
          <a:ln>
            <a:noFill/>
          </a:ln>
        </p:spPr>
      </p:pic>
      <p:sp>
        <p:nvSpPr>
          <p:cNvPr id="1141" name="Google Shape;1141;p100"/>
          <p:cNvSpPr txBox="1"/>
          <p:nvPr/>
        </p:nvSpPr>
        <p:spPr>
          <a:xfrm>
            <a:off x="5334000" y="2590800"/>
            <a:ext cx="2574936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Is there a gradient?</a:t>
            </a:r>
            <a:endParaRPr sz="24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142" name="Google Shape;1142;p100"/>
          <p:cNvSpPr txBox="1"/>
          <p:nvPr/>
        </p:nvSpPr>
        <p:spPr>
          <a:xfrm>
            <a:off x="5204349" y="5657671"/>
            <a:ext cx="2834237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What is the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frequency distribution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that emerges?</a:t>
            </a:r>
            <a:endParaRPr sz="24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143" name="Google Shape;1143;p100"/>
          <p:cNvSpPr txBox="1"/>
          <p:nvPr/>
        </p:nvSpPr>
        <p:spPr>
          <a:xfrm>
            <a:off x="457200" y="5943600"/>
            <a:ext cx="3138360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(Mahjoory et al, eLife, 2020)</a:t>
            </a:r>
            <a:endParaRPr/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7" name="Shape 1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8" name="Google Shape;1148;p101"/>
          <p:cNvSpPr txBox="1"/>
          <p:nvPr>
            <p:ph type="title"/>
          </p:nvPr>
        </p:nvSpPr>
        <p:spPr>
          <a:xfrm>
            <a:off x="768096" y="585216"/>
            <a:ext cx="7290054" cy="149961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4400"/>
              <a:buFont typeface="Twentieth Century"/>
              <a:buNone/>
            </a:pPr>
            <a:r>
              <a:rPr lang="en-US"/>
              <a:t>ACKNOWLEDGEMENTS</a:t>
            </a:r>
            <a:endParaRPr/>
          </a:p>
        </p:txBody>
      </p:sp>
      <p:sp>
        <p:nvSpPr>
          <p:cNvPr id="1149" name="Google Shape;1149;p101"/>
          <p:cNvSpPr txBox="1"/>
          <p:nvPr>
            <p:ph idx="1" type="body"/>
          </p:nvPr>
        </p:nvSpPr>
        <p:spPr>
          <a:xfrm>
            <a:off x="768096" y="2286000"/>
            <a:ext cx="7290055" cy="4023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-177800" lvl="0" marL="9144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 "/>
            </a:pPr>
            <a:r>
              <a:rPr lang="en-US" sz="2800"/>
              <a:t>Dipayan Biswas</a:t>
            </a:r>
            <a:endParaRPr/>
          </a:p>
          <a:p>
            <a:pPr indent="-177800" lvl="0" marL="9144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800"/>
              <a:buChar char=" "/>
            </a:pPr>
            <a:r>
              <a:rPr lang="en-US" sz="2800"/>
              <a:t>Aasit</a:t>
            </a:r>
            <a:endParaRPr sz="2800"/>
          </a:p>
          <a:p>
            <a:pPr indent="-177800" lvl="0" marL="9144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800"/>
              <a:buChar char=" "/>
            </a:pPr>
            <a:r>
              <a:rPr lang="en-US" sz="2800"/>
              <a:t>Surya Kiran</a:t>
            </a:r>
            <a:endParaRPr/>
          </a:p>
          <a:p>
            <a:pPr indent="-177800" lvl="0" marL="9144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800"/>
              <a:buChar char=" "/>
            </a:pPr>
            <a:r>
              <a:rPr lang="en-US" sz="2800"/>
              <a:t>Shreyas</a:t>
            </a:r>
            <a:endParaRPr sz="2800"/>
          </a:p>
          <a:p>
            <a:pPr indent="-177800" lvl="0" marL="9144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800"/>
              <a:buChar char=" "/>
            </a:pPr>
            <a:r>
              <a:rPr lang="en-US" sz="2800"/>
              <a:t>Anirban</a:t>
            </a:r>
            <a:endParaRPr/>
          </a:p>
          <a:p>
            <a:pPr indent="-177800" lvl="0" marL="9144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800"/>
              <a:buChar char=" "/>
            </a:pPr>
            <a:r>
              <a:rPr lang="en-US" sz="2800"/>
              <a:t>Sayan</a:t>
            </a:r>
            <a:endParaRPr sz="2800"/>
          </a:p>
          <a:p>
            <a:pPr indent="-177800" lvl="0" marL="9144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800"/>
              <a:buChar char=" "/>
            </a:pPr>
            <a:r>
              <a:rPr lang="en-US" sz="2800"/>
              <a:t>Rohan</a:t>
            </a:r>
            <a:endParaRPr/>
          </a:p>
          <a:p>
            <a:pPr indent="0" lvl="0" marL="9144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0" lvl="0" marL="9144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3" name="Shape 1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4" name="Google Shape;1154;p10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155" name="Google Shape;1155;p102"/>
          <p:cNvSpPr txBox="1"/>
          <p:nvPr/>
        </p:nvSpPr>
        <p:spPr>
          <a:xfrm>
            <a:off x="4052350" y="4648200"/>
            <a:ext cx="5091650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Thank </a:t>
            </a:r>
            <a:r>
              <a:rPr lang="en-US" sz="96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you</a:t>
            </a:r>
            <a:endParaRPr sz="96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1"/>
          <p:cNvSpPr txBox="1"/>
          <p:nvPr>
            <p:ph type="title"/>
          </p:nvPr>
        </p:nvSpPr>
        <p:spPr>
          <a:xfrm>
            <a:off x="768096" y="585216"/>
            <a:ext cx="7290054" cy="149961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4400"/>
              <a:buFont typeface="Twentieth Century"/>
              <a:buNone/>
            </a:pPr>
            <a:r>
              <a:rPr lang="en-US"/>
              <a:t>DEEP LEARNING/AI</a:t>
            </a:r>
            <a:endParaRPr/>
          </a:p>
        </p:txBody>
      </p:sp>
      <p:sp>
        <p:nvSpPr>
          <p:cNvPr id="207" name="Google Shape;207;p11"/>
          <p:cNvSpPr txBox="1"/>
          <p:nvPr>
            <p:ph idx="1" type="body"/>
          </p:nvPr>
        </p:nvSpPr>
        <p:spPr>
          <a:xfrm>
            <a:off x="768096" y="2286000"/>
            <a:ext cx="7290055" cy="4023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-177800" lvl="0" marL="9144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 "/>
            </a:pPr>
            <a:r>
              <a:rPr lang="en-US" sz="2800">
                <a:latin typeface="Twentieth Century"/>
                <a:ea typeface="Twentieth Century"/>
                <a:cs typeface="Twentieth Century"/>
                <a:sym typeface="Twentieth Century"/>
              </a:rPr>
              <a:t>The aim of Deep learning/AI is to reproduce human intelligence.</a:t>
            </a:r>
            <a:endParaRPr/>
          </a:p>
          <a:p>
            <a:pPr indent="-177800" lvl="0" marL="9144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800"/>
              <a:buChar char=" "/>
            </a:pPr>
            <a:r>
              <a:rPr lang="en-US" sz="2800">
                <a:latin typeface="Twentieth Century"/>
                <a:ea typeface="Twentieth Century"/>
                <a:cs typeface="Twentieth Century"/>
                <a:sym typeface="Twentieth Century"/>
              </a:rPr>
              <a:t>They are inspired by the human brain in a general sense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2"/>
          <p:cNvSpPr txBox="1"/>
          <p:nvPr>
            <p:ph type="title"/>
          </p:nvPr>
        </p:nvSpPr>
        <p:spPr>
          <a:xfrm>
            <a:off x="768096" y="585216"/>
            <a:ext cx="7290054" cy="149961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4400"/>
              <a:buFont typeface="Twentieth Century"/>
              <a:buNone/>
            </a:pPr>
            <a:r>
              <a:rPr lang="en-US"/>
              <a:t>NNS AND DEEP NNS</a:t>
            </a:r>
            <a:endParaRPr/>
          </a:p>
        </p:txBody>
      </p:sp>
      <p:sp>
        <p:nvSpPr>
          <p:cNvPr id="213" name="Google Shape;213;p12"/>
          <p:cNvSpPr txBox="1"/>
          <p:nvPr>
            <p:ph idx="1" type="body"/>
          </p:nvPr>
        </p:nvSpPr>
        <p:spPr>
          <a:xfrm>
            <a:off x="768096" y="2286000"/>
            <a:ext cx="7290055" cy="4023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-127000" lvl="0" marL="9144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 "/>
            </a:pPr>
            <a:r>
              <a:rPr lang="en-US">
                <a:solidFill>
                  <a:srgbClr val="002060"/>
                </a:solidFill>
              </a:rPr>
              <a:t>1980s-1990s: Multilayer perceptrons and backpropagation</a:t>
            </a:r>
            <a:endParaRPr/>
          </a:p>
          <a:p>
            <a:pPr indent="0" lvl="0" marL="9144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>
              <a:solidFill>
                <a:srgbClr val="002060"/>
              </a:solidFill>
            </a:endParaRPr>
          </a:p>
          <a:p>
            <a:pPr indent="-152400" lvl="0" marL="9144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400"/>
              <a:buChar char=" "/>
            </a:pPr>
            <a:r>
              <a:rPr lang="en-US" sz="2400">
                <a:solidFill>
                  <a:srgbClr val="002060"/>
                </a:solidFill>
              </a:rPr>
              <a:t>Deep learning – 2006</a:t>
            </a:r>
            <a:endParaRPr/>
          </a:p>
          <a:p>
            <a:pPr indent="0" lvl="0" marL="9144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2400">
              <a:solidFill>
                <a:srgbClr val="002060"/>
              </a:solidFill>
            </a:endParaRPr>
          </a:p>
          <a:p>
            <a:pPr indent="-152400" lvl="0" marL="9144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400"/>
              <a:buChar char=" "/>
            </a:pPr>
            <a:r>
              <a:rPr lang="en-US" sz="2400">
                <a:solidFill>
                  <a:srgbClr val="002060"/>
                </a:solidFill>
              </a:rPr>
              <a:t>Powerful computational</a:t>
            </a:r>
            <a:endParaRPr/>
          </a:p>
          <a:p>
            <a:pPr indent="0" lvl="0" marL="11430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400"/>
              <a:buNone/>
            </a:pPr>
            <a:r>
              <a:rPr lang="en-US" sz="2400">
                <a:solidFill>
                  <a:srgbClr val="002060"/>
                </a:solidFill>
              </a:rPr>
              <a:t> properties. </a:t>
            </a:r>
            <a:endParaRPr/>
          </a:p>
          <a:p>
            <a:pPr indent="-152400" lvl="0" marL="9144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400"/>
              <a:buChar char=" "/>
            </a:pPr>
            <a:r>
              <a:rPr lang="en-US" sz="2400">
                <a:solidFill>
                  <a:srgbClr val="002060"/>
                </a:solidFill>
              </a:rPr>
              <a:t>Universal approximation</a:t>
            </a:r>
            <a:endParaRPr/>
          </a:p>
          <a:p>
            <a:pPr indent="0" lvl="0" marL="11430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400"/>
              <a:buNone/>
            </a:pPr>
            <a:r>
              <a:rPr lang="en-US" sz="2400">
                <a:solidFill>
                  <a:srgbClr val="002060"/>
                </a:solidFill>
              </a:rPr>
              <a:t>   results</a:t>
            </a:r>
            <a:endParaRPr/>
          </a:p>
          <a:p>
            <a:pPr indent="0" lvl="0" marL="11430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</p:txBody>
      </p:sp>
      <p:pic>
        <p:nvPicPr>
          <p:cNvPr id="214" name="Google Shape;214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00600" y="2678850"/>
            <a:ext cx="3557587" cy="2502750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12"/>
          <p:cNvSpPr txBox="1"/>
          <p:nvPr/>
        </p:nvSpPr>
        <p:spPr>
          <a:xfrm>
            <a:off x="5105400" y="5181600"/>
            <a:ext cx="264848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Multi-layer Perceptron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3"/>
          <p:cNvSpPr txBox="1"/>
          <p:nvPr>
            <p:ph type="title"/>
          </p:nvPr>
        </p:nvSpPr>
        <p:spPr>
          <a:xfrm>
            <a:off x="768096" y="585216"/>
            <a:ext cx="7290054" cy="149961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4400"/>
              <a:buFont typeface="Twentieth Century"/>
              <a:buNone/>
            </a:pPr>
            <a:r>
              <a:rPr lang="en-US"/>
              <a:t>DEEP NEURAL NETWORK</a:t>
            </a:r>
            <a:endParaRPr/>
          </a:p>
        </p:txBody>
      </p:sp>
      <p:pic>
        <p:nvPicPr>
          <p:cNvPr id="221" name="Google Shape;221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61854" y="1981200"/>
            <a:ext cx="5620291" cy="3374432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13"/>
          <p:cNvSpPr txBox="1"/>
          <p:nvPr/>
        </p:nvSpPr>
        <p:spPr>
          <a:xfrm>
            <a:off x="1371600" y="5715000"/>
            <a:ext cx="6857999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The aim of Deep learning/AI is to reproduce human intelligence.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They are inspired by the human brain in a general sense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4"/>
          <p:cNvSpPr txBox="1"/>
          <p:nvPr>
            <p:ph type="title"/>
          </p:nvPr>
        </p:nvSpPr>
        <p:spPr>
          <a:xfrm>
            <a:off x="768096" y="585216"/>
            <a:ext cx="7290054" cy="149961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4400"/>
              <a:buFont typeface="Twentieth Century"/>
              <a:buNone/>
            </a:pPr>
            <a:r>
              <a:rPr lang="en-US"/>
              <a:t>SPIKING NEURON MODELS</a:t>
            </a:r>
            <a:endParaRPr/>
          </a:p>
        </p:txBody>
      </p:sp>
      <p:sp>
        <p:nvSpPr>
          <p:cNvPr id="228" name="Google Shape;228;p14"/>
          <p:cNvSpPr txBox="1"/>
          <p:nvPr>
            <p:ph idx="1" type="body"/>
          </p:nvPr>
        </p:nvSpPr>
        <p:spPr>
          <a:xfrm>
            <a:off x="768096" y="2286000"/>
            <a:ext cx="7290055" cy="4023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-152400" lvl="0" marL="9144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 "/>
            </a:pPr>
            <a:r>
              <a:rPr lang="en-US" sz="2400">
                <a:solidFill>
                  <a:srgbClr val="002060"/>
                </a:solidFill>
              </a:rPr>
              <a:t>Leaky Integrate and fire neuron (1 variable)</a:t>
            </a:r>
            <a:endParaRPr/>
          </a:p>
          <a:p>
            <a:pPr indent="-152400" lvl="0" marL="9144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400"/>
              <a:buChar char=" "/>
            </a:pPr>
            <a:r>
              <a:rPr lang="en-US" sz="2400">
                <a:solidFill>
                  <a:srgbClr val="002060"/>
                </a:solidFill>
              </a:rPr>
              <a:t>Izhikevich neuron (2 variables)</a:t>
            </a:r>
            <a:endParaRPr/>
          </a:p>
          <a:p>
            <a:pPr indent="-152400" lvl="0" marL="9144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400"/>
              <a:buChar char=" "/>
            </a:pPr>
            <a:r>
              <a:rPr lang="en-US" sz="2400">
                <a:solidFill>
                  <a:srgbClr val="002060"/>
                </a:solidFill>
              </a:rPr>
              <a:t>Hodgkin-Huxley neuron model (4 variables)</a:t>
            </a:r>
            <a:endParaRPr/>
          </a:p>
          <a:p>
            <a:pPr indent="-152400" lvl="0" marL="9144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400"/>
              <a:buChar char=" "/>
            </a:pPr>
            <a:r>
              <a:rPr lang="en-US" sz="2400">
                <a:solidFill>
                  <a:srgbClr val="002060"/>
                </a:solidFill>
              </a:rPr>
              <a:t>Biophysical neuron models (large number of variables)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5"/>
          <p:cNvSpPr txBox="1"/>
          <p:nvPr>
            <p:ph type="title"/>
          </p:nvPr>
        </p:nvSpPr>
        <p:spPr>
          <a:xfrm>
            <a:off x="768096" y="585216"/>
            <a:ext cx="7290054" cy="149961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4400"/>
              <a:buFont typeface="Twentieth Century"/>
              <a:buNone/>
            </a:pPr>
            <a:r>
              <a:rPr lang="en-US"/>
              <a:t>LEAKY INTEGRATE AND FIRE NEURON MODEL</a:t>
            </a:r>
            <a:endParaRPr/>
          </a:p>
        </p:txBody>
      </p:sp>
      <p:pic>
        <p:nvPicPr>
          <p:cNvPr id="234" name="Google Shape;234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91000" y="4038600"/>
            <a:ext cx="3657600" cy="2762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86200" y="1600200"/>
            <a:ext cx="4267200" cy="21369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6"/>
          <p:cNvSpPr txBox="1"/>
          <p:nvPr>
            <p:ph type="title"/>
          </p:nvPr>
        </p:nvSpPr>
        <p:spPr>
          <a:xfrm>
            <a:off x="768096" y="585216"/>
            <a:ext cx="7290054" cy="149961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4400"/>
              <a:buFont typeface="Twentieth Century"/>
              <a:buNone/>
            </a:pPr>
            <a:r>
              <a:rPr lang="en-US"/>
              <a:t>IZHIKEVICH NEURON MODEL</a:t>
            </a:r>
            <a:endParaRPr/>
          </a:p>
        </p:txBody>
      </p:sp>
      <p:sp>
        <p:nvSpPr>
          <p:cNvPr id="241" name="Google Shape;241;p16"/>
          <p:cNvSpPr/>
          <p:nvPr/>
        </p:nvSpPr>
        <p:spPr>
          <a:xfrm>
            <a:off x="4267200" y="6340003"/>
            <a:ext cx="457200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https://www.izhikevich.org/publications/whichmod.htm</a:t>
            </a:r>
            <a:endParaRPr/>
          </a:p>
        </p:txBody>
      </p:sp>
      <p:pic>
        <p:nvPicPr>
          <p:cNvPr id="242" name="Google Shape;242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5332" y="1447800"/>
            <a:ext cx="8888668" cy="48922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7"/>
          <p:cNvSpPr txBox="1"/>
          <p:nvPr>
            <p:ph type="title"/>
          </p:nvPr>
        </p:nvSpPr>
        <p:spPr>
          <a:xfrm>
            <a:off x="768096" y="585216"/>
            <a:ext cx="7290054" cy="149961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4400"/>
              <a:buFont typeface="Twentieth Century"/>
              <a:buNone/>
            </a:pPr>
            <a:r>
              <a:rPr lang="en-US"/>
              <a:t>HODGKIN-HUXLEY NEURON MODEL</a:t>
            </a:r>
            <a:endParaRPr/>
          </a:p>
        </p:txBody>
      </p:sp>
      <p:pic>
        <p:nvPicPr>
          <p:cNvPr id="248" name="Google Shape;248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43600" y="3657600"/>
            <a:ext cx="3048000" cy="2400300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17"/>
          <p:cNvSpPr/>
          <p:nvPr/>
        </p:nvSpPr>
        <p:spPr>
          <a:xfrm>
            <a:off x="706261" y="1478159"/>
            <a:ext cx="659186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Hodgkin-Huxley Model  (Example of a “point neuron” model)</a:t>
            </a:r>
            <a:endParaRPr/>
          </a:p>
        </p:txBody>
      </p:sp>
      <p:pic>
        <p:nvPicPr>
          <p:cNvPr id="250" name="Google Shape;250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2577" y="3733800"/>
            <a:ext cx="2847975" cy="244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518913" y="2057400"/>
            <a:ext cx="3590925" cy="1485900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17"/>
          <p:cNvSpPr txBox="1"/>
          <p:nvPr/>
        </p:nvSpPr>
        <p:spPr>
          <a:xfrm>
            <a:off x="3505200" y="4648200"/>
            <a:ext cx="2318263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Hodgkin &amp; Huxley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Were awarded the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Nobel Prize in 1963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8"/>
          <p:cNvSpPr txBox="1"/>
          <p:nvPr>
            <p:ph type="title"/>
          </p:nvPr>
        </p:nvSpPr>
        <p:spPr>
          <a:xfrm>
            <a:off x="768096" y="585216"/>
            <a:ext cx="7290054" cy="149961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4400"/>
              <a:buFont typeface="Twentieth Century"/>
              <a:buNone/>
            </a:pPr>
            <a:r>
              <a:rPr lang="en-US"/>
              <a:t>BIOPHYSICAL NEURON MODEL</a:t>
            </a:r>
            <a:endParaRPr/>
          </a:p>
        </p:txBody>
      </p:sp>
      <p:pic>
        <p:nvPicPr>
          <p:cNvPr descr="Image result for biophysical neuron models neuron simulator" id="258" name="Google Shape;258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1057" y="2362200"/>
            <a:ext cx="6446808" cy="3394863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18"/>
          <p:cNvSpPr/>
          <p:nvPr/>
        </p:nvSpPr>
        <p:spPr>
          <a:xfrm>
            <a:off x="1020792" y="6320923"/>
            <a:ext cx="73152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https://www.frontiersin.org/articles/10.3389/fninf.2013.00041/full</a:t>
            </a:r>
            <a:endParaRPr/>
          </a:p>
        </p:txBody>
      </p:sp>
      <p:sp>
        <p:nvSpPr>
          <p:cNvPr id="260" name="Google Shape;260;p18"/>
          <p:cNvSpPr txBox="1"/>
          <p:nvPr/>
        </p:nvSpPr>
        <p:spPr>
          <a:xfrm>
            <a:off x="2667000" y="1929442"/>
            <a:ext cx="375776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Simulate the entire neuronal arbor 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19"/>
          <p:cNvSpPr txBox="1"/>
          <p:nvPr>
            <p:ph type="title"/>
          </p:nvPr>
        </p:nvSpPr>
        <p:spPr>
          <a:xfrm>
            <a:off x="768096" y="585216"/>
            <a:ext cx="7290054" cy="149961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4400"/>
              <a:buFont typeface="Twentieth Century"/>
              <a:buNone/>
            </a:pPr>
            <a:r>
              <a:rPr lang="en-US"/>
              <a:t>WHERE IS THE SWEET SPOT?</a:t>
            </a:r>
            <a:endParaRPr/>
          </a:p>
        </p:txBody>
      </p:sp>
      <p:sp>
        <p:nvSpPr>
          <p:cNvPr id="266" name="Google Shape;266;p19"/>
          <p:cNvSpPr/>
          <p:nvPr/>
        </p:nvSpPr>
        <p:spPr>
          <a:xfrm>
            <a:off x="1752600" y="2971800"/>
            <a:ext cx="4572000" cy="484632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5875">
            <a:solidFill>
              <a:srgbClr val="147EA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267" name="Google Shape;267;p19"/>
          <p:cNvSpPr/>
          <p:nvPr/>
        </p:nvSpPr>
        <p:spPr>
          <a:xfrm>
            <a:off x="228600" y="2678223"/>
            <a:ext cx="1524000" cy="1143000"/>
          </a:xfrm>
          <a:prstGeom prst="ellipse">
            <a:avLst/>
          </a:prstGeom>
          <a:noFill/>
          <a:ln cap="flat" cmpd="sng" w="15875">
            <a:solidFill>
              <a:srgbClr val="147EA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268" name="Google Shape;268;p19"/>
          <p:cNvSpPr txBox="1"/>
          <p:nvPr/>
        </p:nvSpPr>
        <p:spPr>
          <a:xfrm>
            <a:off x="333760" y="2797309"/>
            <a:ext cx="1363835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Rate-coded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Neuron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Model</a:t>
            </a:r>
            <a:endParaRPr/>
          </a:p>
        </p:txBody>
      </p:sp>
      <p:sp>
        <p:nvSpPr>
          <p:cNvPr id="269" name="Google Shape;269;p19"/>
          <p:cNvSpPr txBox="1"/>
          <p:nvPr/>
        </p:nvSpPr>
        <p:spPr>
          <a:xfrm>
            <a:off x="337703" y="4031411"/>
            <a:ext cx="2073003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- Sigmoid neuron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- LSTM etc</a:t>
            </a:r>
            <a:endParaRPr sz="18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270" name="Google Shape;270;p19"/>
          <p:cNvSpPr/>
          <p:nvPr/>
        </p:nvSpPr>
        <p:spPr>
          <a:xfrm>
            <a:off x="6328912" y="2514600"/>
            <a:ext cx="2053087" cy="1271014"/>
          </a:xfrm>
          <a:prstGeom prst="ellipse">
            <a:avLst/>
          </a:prstGeom>
          <a:noFill/>
          <a:ln cap="flat" cmpd="sng" w="15875">
            <a:solidFill>
              <a:srgbClr val="147EA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271" name="Google Shape;271;p19"/>
          <p:cNvSpPr txBox="1"/>
          <p:nvPr/>
        </p:nvSpPr>
        <p:spPr>
          <a:xfrm>
            <a:off x="6400800" y="2788058"/>
            <a:ext cx="1986442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Detailed Spiking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Neuron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Model</a:t>
            </a:r>
            <a:endParaRPr/>
          </a:p>
        </p:txBody>
      </p:sp>
      <p:sp>
        <p:nvSpPr>
          <p:cNvPr id="272" name="Google Shape;272;p19"/>
          <p:cNvSpPr txBox="1"/>
          <p:nvPr/>
        </p:nvSpPr>
        <p:spPr>
          <a:xfrm>
            <a:off x="4953000" y="3810000"/>
            <a:ext cx="4172937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Conductance-based models (HH)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Biophysical models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Simplified spiking neuron models</a:t>
            </a:r>
            <a:endParaRPr/>
          </a:p>
        </p:txBody>
      </p:sp>
      <p:sp>
        <p:nvSpPr>
          <p:cNvPr id="273" name="Google Shape;273;p19"/>
          <p:cNvSpPr txBox="1"/>
          <p:nvPr/>
        </p:nvSpPr>
        <p:spPr>
          <a:xfrm>
            <a:off x="337703" y="5105400"/>
            <a:ext cx="164904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TOO ARTIFICIAL</a:t>
            </a:r>
            <a:endParaRPr/>
          </a:p>
        </p:txBody>
      </p:sp>
      <p:sp>
        <p:nvSpPr>
          <p:cNvPr id="274" name="Google Shape;274;p19"/>
          <p:cNvSpPr txBox="1"/>
          <p:nvPr/>
        </p:nvSpPr>
        <p:spPr>
          <a:xfrm>
            <a:off x="6400800" y="5181600"/>
            <a:ext cx="122078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TOO REAL?</a:t>
            </a:r>
            <a:endParaRPr/>
          </a:p>
        </p:txBody>
      </p:sp>
      <p:sp>
        <p:nvSpPr>
          <p:cNvPr id="275" name="Google Shape;275;p19"/>
          <p:cNvSpPr/>
          <p:nvPr/>
        </p:nvSpPr>
        <p:spPr>
          <a:xfrm flipH="1" rot="10800000">
            <a:off x="4038600" y="3340115"/>
            <a:ext cx="228600" cy="1818085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5875">
            <a:solidFill>
              <a:srgbClr val="147EA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276" name="Google Shape;276;p19"/>
          <p:cNvSpPr txBox="1"/>
          <p:nvPr/>
        </p:nvSpPr>
        <p:spPr>
          <a:xfrm>
            <a:off x="2928402" y="5383054"/>
            <a:ext cx="3624798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Is there a middle ground?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"/>
          <p:cNvSpPr txBox="1"/>
          <p:nvPr/>
        </p:nvSpPr>
        <p:spPr>
          <a:xfrm>
            <a:off x="1423251" y="1447800"/>
            <a:ext cx="6297494" cy="25545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To build a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Simplified model of the Whole Brain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and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Use it to develop applications in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00" u="none" cap="none" strike="noStrike">
                <a:solidFill>
                  <a:srgbClr val="0070C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Medicine</a:t>
            </a:r>
            <a:r>
              <a:rPr b="0" i="0" lang="en-US" sz="32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and E</a:t>
            </a:r>
            <a:r>
              <a:rPr b="0" i="0" lang="en-US" sz="3200" u="none" cap="none" strike="noStrike">
                <a:solidFill>
                  <a:srgbClr val="00B05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ngineering</a:t>
            </a:r>
            <a:r>
              <a:rPr b="0" i="0" lang="en-US" sz="32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.</a:t>
            </a:r>
            <a:endParaRPr b="0" i="0" sz="3200" u="none" cap="none" strike="noStrike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109" name="Google Shape;109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800000">
            <a:off x="3448049" y="4236542"/>
            <a:ext cx="2247900" cy="2621458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"/>
          <p:cNvSpPr txBox="1"/>
          <p:nvPr/>
        </p:nvSpPr>
        <p:spPr>
          <a:xfrm>
            <a:off x="656884" y="73007"/>
            <a:ext cx="7801315" cy="14996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7500"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400" u="none" cap="none" strike="noStrike">
                <a:solidFill>
                  <a:schemeClr val="dk2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Laboratory for </a:t>
            </a:r>
            <a:br>
              <a:rPr b="0" i="0" lang="en-US" sz="4400" u="none" cap="none" strike="noStrike">
                <a:solidFill>
                  <a:schemeClr val="dk2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</a:br>
            <a:r>
              <a:rPr b="0" i="0" lang="en-US" sz="4400" u="none" cap="none" strike="noStrike">
                <a:solidFill>
                  <a:schemeClr val="dk2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Computational Neuroscience, IITM</a:t>
            </a:r>
            <a:endParaRPr b="0" i="0" sz="4400" u="none" cap="none" strike="noStrike">
              <a:solidFill>
                <a:schemeClr val="dk2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0"/>
          <p:cNvSpPr txBox="1"/>
          <p:nvPr>
            <p:ph type="title"/>
          </p:nvPr>
        </p:nvSpPr>
        <p:spPr>
          <a:xfrm>
            <a:off x="768096" y="585216"/>
            <a:ext cx="7290054" cy="149961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4400"/>
              <a:buFont typeface="Twentieth Century"/>
              <a:buNone/>
            </a:pPr>
            <a:r>
              <a:rPr lang="en-US"/>
              <a:t>THE QUESTION OF THE RIGHT LEVEL</a:t>
            </a:r>
            <a:endParaRPr/>
          </a:p>
        </p:txBody>
      </p:sp>
      <p:pic>
        <p:nvPicPr>
          <p:cNvPr id="282" name="Google Shape;282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67000" y="2516308"/>
            <a:ext cx="3353057" cy="2481262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20"/>
          <p:cNvSpPr txBox="1"/>
          <p:nvPr/>
        </p:nvSpPr>
        <p:spPr>
          <a:xfrm>
            <a:off x="609600" y="1600200"/>
            <a:ext cx="149432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u="sng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Example</a:t>
            </a:r>
            <a:r>
              <a:rPr lang="en-US" sz="2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:</a:t>
            </a:r>
            <a:endParaRPr/>
          </a:p>
        </p:txBody>
      </p:sp>
      <p:sp>
        <p:nvSpPr>
          <p:cNvPr id="284" name="Google Shape;284;p20"/>
          <p:cNvSpPr txBox="1"/>
          <p:nvPr/>
        </p:nvSpPr>
        <p:spPr>
          <a:xfrm>
            <a:off x="2590800" y="2057400"/>
            <a:ext cx="3773982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Aircraft wing in a wind tunnel</a:t>
            </a:r>
            <a:endParaRPr/>
          </a:p>
        </p:txBody>
      </p:sp>
      <p:sp>
        <p:nvSpPr>
          <p:cNvPr id="285" name="Google Shape;285;p20"/>
          <p:cNvSpPr txBox="1"/>
          <p:nvPr/>
        </p:nvSpPr>
        <p:spPr>
          <a:xfrm>
            <a:off x="1546504" y="5155085"/>
            <a:ext cx="5798960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Study fluid flow using Navier Stokes Equation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FLUID is an abstraction</a:t>
            </a:r>
            <a:endParaRPr/>
          </a:p>
        </p:txBody>
      </p:sp>
      <p:sp>
        <p:nvSpPr>
          <p:cNvPr id="286" name="Google Shape;286;p20"/>
          <p:cNvSpPr txBox="1"/>
          <p:nvPr/>
        </p:nvSpPr>
        <p:spPr>
          <a:xfrm>
            <a:off x="2884723" y="5986081"/>
            <a:ext cx="3122521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u="sng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FLUID is NOT molecules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21"/>
          <p:cNvSpPr txBox="1"/>
          <p:nvPr>
            <p:ph type="title"/>
          </p:nvPr>
        </p:nvSpPr>
        <p:spPr>
          <a:xfrm>
            <a:off x="768096" y="585216"/>
            <a:ext cx="7290054" cy="149961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4400"/>
              <a:buFont typeface="Twentieth Century"/>
              <a:buNone/>
            </a:pPr>
            <a:r>
              <a:rPr lang="en-US"/>
              <a:t>FROM SINGLE NEURON TO NEURAL ENSEMBLE</a:t>
            </a:r>
            <a:endParaRPr/>
          </a:p>
        </p:txBody>
      </p:sp>
      <p:sp>
        <p:nvSpPr>
          <p:cNvPr id="292" name="Google Shape;292;p21"/>
          <p:cNvSpPr txBox="1"/>
          <p:nvPr>
            <p:ph idx="1" type="body"/>
          </p:nvPr>
        </p:nvSpPr>
        <p:spPr>
          <a:xfrm>
            <a:off x="768096" y="2286000"/>
            <a:ext cx="7290055" cy="4023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-177800" lvl="0" marL="9144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 "/>
            </a:pPr>
            <a:r>
              <a:rPr lang="en-US" sz="2800">
                <a:solidFill>
                  <a:srgbClr val="002060"/>
                </a:solidFill>
              </a:rPr>
              <a:t>Local field potential</a:t>
            </a:r>
            <a:endParaRPr/>
          </a:p>
          <a:p>
            <a:pPr indent="-137159" lvl="1" marL="265176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Char char="🢝"/>
            </a:pPr>
            <a:r>
              <a:rPr lang="en-US" sz="2000">
                <a:solidFill>
                  <a:srgbClr val="002060"/>
                </a:solidFill>
              </a:rPr>
              <a:t>activity of a local neural population</a:t>
            </a:r>
            <a:endParaRPr/>
          </a:p>
          <a:p>
            <a:pPr indent="-177800" lvl="0" marL="9144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2800"/>
              <a:buChar char=" "/>
            </a:pPr>
            <a:r>
              <a:rPr lang="en-US" sz="2800">
                <a:solidFill>
                  <a:srgbClr val="002060"/>
                </a:solidFill>
              </a:rPr>
              <a:t>Neural field models:</a:t>
            </a:r>
            <a:endParaRPr/>
          </a:p>
          <a:p>
            <a:pPr indent="-137159" lvl="1" marL="265176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Char char="🢝"/>
            </a:pPr>
            <a:r>
              <a:rPr lang="en-US" sz="2000">
                <a:solidFill>
                  <a:srgbClr val="002060"/>
                </a:solidFill>
              </a:rPr>
              <a:t>Coarse-grained models of spatio-temporal evolution of neural tissue (eg cortex)</a:t>
            </a:r>
            <a:endParaRPr/>
          </a:p>
        </p:txBody>
      </p:sp>
      <p:pic>
        <p:nvPicPr>
          <p:cNvPr id="293" name="Google Shape;293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95400" y="4319195"/>
            <a:ext cx="6096000" cy="25388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22"/>
          <p:cNvSpPr txBox="1"/>
          <p:nvPr>
            <p:ph type="title"/>
          </p:nvPr>
        </p:nvSpPr>
        <p:spPr>
          <a:xfrm>
            <a:off x="838200" y="152400"/>
            <a:ext cx="7290054" cy="149961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4400"/>
              <a:buFont typeface="Twentieth Century"/>
              <a:buNone/>
            </a:pPr>
            <a:r>
              <a:rPr lang="en-US"/>
              <a:t>NEURAL "WAVES” – </a:t>
            </a:r>
            <a:br>
              <a:rPr lang="en-US"/>
            </a:br>
            <a:r>
              <a:rPr lang="en-US" sz="3600"/>
              <a:t>ELECTROENCEPHALOGRAM (EEG)</a:t>
            </a:r>
            <a:endParaRPr/>
          </a:p>
        </p:txBody>
      </p:sp>
      <p:pic>
        <p:nvPicPr>
          <p:cNvPr id="299" name="Google Shape;299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5845" y="1524000"/>
            <a:ext cx="8975481" cy="502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23"/>
          <p:cNvSpPr txBox="1"/>
          <p:nvPr>
            <p:ph type="title"/>
          </p:nvPr>
        </p:nvSpPr>
        <p:spPr>
          <a:xfrm>
            <a:off x="768096" y="585216"/>
            <a:ext cx="7290054" cy="149961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2700"/>
              <a:buFont typeface="Twentieth Century"/>
              <a:buNone/>
            </a:pPr>
            <a:r>
              <a:rPr lang="en-US" sz="2700"/>
              <a:t>DO MODELS OF </a:t>
            </a:r>
            <a:br>
              <a:rPr lang="en-US" sz="3600"/>
            </a:br>
            <a:r>
              <a:rPr lang="en-US" sz="3600"/>
              <a:t>NEURAL OSCILLATORS</a:t>
            </a:r>
            <a:br>
              <a:rPr lang="en-US" sz="3600"/>
            </a:br>
            <a:r>
              <a:rPr lang="en-US" sz="2700"/>
              <a:t>OCCUPY THAT IDEAL MIDDLE GROUND?</a:t>
            </a:r>
            <a:endParaRPr/>
          </a:p>
        </p:txBody>
      </p:sp>
      <p:sp>
        <p:nvSpPr>
          <p:cNvPr id="305" name="Google Shape;305;p23"/>
          <p:cNvSpPr/>
          <p:nvPr/>
        </p:nvSpPr>
        <p:spPr>
          <a:xfrm>
            <a:off x="603123" y="2209800"/>
            <a:ext cx="7620000" cy="13849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“Synchronous activity of oscillating networks is now viewed as the critical ‘middle ground’ linking single-neuron activity to behavior” - (Buzsaki and Draghun, Science 2004) </a:t>
            </a:r>
            <a:endParaRPr/>
          </a:p>
        </p:txBody>
      </p:sp>
      <p:pic>
        <p:nvPicPr>
          <p:cNvPr descr="D:\BACKUPD\tech_activities\talks\2020\mathdept_16jan2020\oscillator.gif" id="306" name="Google Shape;306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14600" y="4038600"/>
            <a:ext cx="4114800" cy="2085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24"/>
          <p:cNvSpPr txBox="1"/>
          <p:nvPr>
            <p:ph type="title"/>
          </p:nvPr>
        </p:nvSpPr>
        <p:spPr>
          <a:xfrm>
            <a:off x="768096" y="585216"/>
            <a:ext cx="7290054" cy="149961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4400"/>
              <a:buFont typeface="Twentieth Century"/>
              <a:buNone/>
            </a:pPr>
            <a:r>
              <a:rPr lang="en-US"/>
              <a:t>OSCILLATOR-BASED COMPUTER HARDWARE</a:t>
            </a:r>
            <a:endParaRPr/>
          </a:p>
        </p:txBody>
      </p:sp>
      <p:sp>
        <p:nvSpPr>
          <p:cNvPr id="312" name="Google Shape;312;p24"/>
          <p:cNvSpPr txBox="1"/>
          <p:nvPr/>
        </p:nvSpPr>
        <p:spPr>
          <a:xfrm>
            <a:off x="533400" y="2121648"/>
            <a:ext cx="7208519" cy="13849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Oscillator phase can be used to realise Boolean computations – von Neumann 1954.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Has a patent based on this concept</a:t>
            </a:r>
            <a:endParaRPr/>
          </a:p>
        </p:txBody>
      </p:sp>
      <p:sp>
        <p:nvSpPr>
          <p:cNvPr id="313" name="Google Shape;313;p24"/>
          <p:cNvSpPr txBox="1"/>
          <p:nvPr/>
        </p:nvSpPr>
        <p:spPr>
          <a:xfrm>
            <a:off x="533400" y="5093003"/>
            <a:ext cx="6629400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Oscillator-based computing realized with nanoscale, highly efficient oscillators have the potential to yield truly revolutionary devices (Csaba and Porod 2019).</a:t>
            </a:r>
            <a:endParaRPr sz="24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descr="Von Neumann and the Development of Game Theory" id="314" name="Google Shape;314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00800" y="2675106"/>
            <a:ext cx="2724868" cy="22016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25"/>
          <p:cNvSpPr txBox="1"/>
          <p:nvPr>
            <p:ph type="title"/>
          </p:nvPr>
        </p:nvSpPr>
        <p:spPr>
          <a:xfrm>
            <a:off x="768096" y="585216"/>
            <a:ext cx="7290054" cy="149961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4400"/>
              <a:buFont typeface="Twentieth Century"/>
              <a:buNone/>
            </a:pPr>
            <a:r>
              <a:rPr lang="en-US"/>
              <a:t>NEURAL OSCILLATOR MODELS</a:t>
            </a:r>
            <a:br>
              <a:rPr lang="en-US"/>
            </a:br>
            <a:r>
              <a:rPr lang="en-US"/>
              <a:t>(TYPICALLY 2 VARIABLE MODELS)</a:t>
            </a:r>
            <a:endParaRPr/>
          </a:p>
        </p:txBody>
      </p:sp>
      <p:sp>
        <p:nvSpPr>
          <p:cNvPr id="320" name="Google Shape;320;p25"/>
          <p:cNvSpPr txBox="1"/>
          <p:nvPr/>
        </p:nvSpPr>
        <p:spPr>
          <a:xfrm>
            <a:off x="457200" y="2034659"/>
            <a:ext cx="3218125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00206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Wilson-Cowan model</a:t>
            </a:r>
            <a:endParaRPr/>
          </a:p>
        </p:txBody>
      </p:sp>
      <p:pic>
        <p:nvPicPr>
          <p:cNvPr id="321" name="Google Shape;321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00800" y="1740217"/>
            <a:ext cx="2438400" cy="15868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71831" y="2666922"/>
            <a:ext cx="2486025" cy="62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553201" y="3657600"/>
            <a:ext cx="2286000" cy="2560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2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200400" y="4272627"/>
            <a:ext cx="2940875" cy="1330265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25"/>
          <p:cNvSpPr txBox="1"/>
          <p:nvPr/>
        </p:nvSpPr>
        <p:spPr>
          <a:xfrm>
            <a:off x="304799" y="3404616"/>
            <a:ext cx="3910045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00206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FitzHugh - Nagumo model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26"/>
          <p:cNvSpPr txBox="1"/>
          <p:nvPr>
            <p:ph type="title"/>
          </p:nvPr>
        </p:nvSpPr>
        <p:spPr>
          <a:xfrm>
            <a:off x="768096" y="585216"/>
            <a:ext cx="7290054" cy="149961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4400"/>
              <a:buFont typeface="Twentieth Century"/>
              <a:buNone/>
            </a:pPr>
            <a:r>
              <a:t/>
            </a:r>
            <a:endParaRPr/>
          </a:p>
        </p:txBody>
      </p:sp>
      <p:pic>
        <p:nvPicPr>
          <p:cNvPr id="331" name="Google Shape;331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05905" y="1524000"/>
            <a:ext cx="4308471" cy="2300288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26"/>
          <p:cNvSpPr txBox="1"/>
          <p:nvPr/>
        </p:nvSpPr>
        <p:spPr>
          <a:xfrm>
            <a:off x="457200" y="2034659"/>
            <a:ext cx="3070071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00206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Morris-Lecarr model</a:t>
            </a:r>
            <a:endParaRPr/>
          </a:p>
        </p:txBody>
      </p:sp>
      <p:pic>
        <p:nvPicPr>
          <p:cNvPr id="333" name="Google Shape;333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31790" y="4038600"/>
            <a:ext cx="5017478" cy="2822331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26"/>
          <p:cNvSpPr txBox="1"/>
          <p:nvPr/>
        </p:nvSpPr>
        <p:spPr>
          <a:xfrm>
            <a:off x="457200" y="5216549"/>
            <a:ext cx="2841162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00206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Van Der Pol model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27"/>
          <p:cNvSpPr txBox="1"/>
          <p:nvPr>
            <p:ph type="title"/>
          </p:nvPr>
        </p:nvSpPr>
        <p:spPr>
          <a:xfrm>
            <a:off x="768096" y="585216"/>
            <a:ext cx="7290054" cy="149961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4400"/>
              <a:buFont typeface="Twentieth Century"/>
              <a:buNone/>
            </a:pPr>
            <a:r>
              <a:t/>
            </a:r>
            <a:endParaRPr/>
          </a:p>
        </p:txBody>
      </p:sp>
      <p:sp>
        <p:nvSpPr>
          <p:cNvPr id="340" name="Google Shape;340;p27"/>
          <p:cNvSpPr txBox="1"/>
          <p:nvPr/>
        </p:nvSpPr>
        <p:spPr>
          <a:xfrm>
            <a:off x="609600" y="2133600"/>
            <a:ext cx="3358612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Oscillation as a model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of an Action Potential</a:t>
            </a:r>
            <a:endParaRPr sz="28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341" name="Google Shape;341;p27"/>
          <p:cNvSpPr txBox="1"/>
          <p:nvPr/>
        </p:nvSpPr>
        <p:spPr>
          <a:xfrm>
            <a:off x="5029200" y="2154382"/>
            <a:ext cx="3447610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Oscillation as a model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of Local Field Potential</a:t>
            </a:r>
            <a:endParaRPr sz="28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342" name="Google Shape;342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8648" y="3352800"/>
            <a:ext cx="2438400" cy="15868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42609" y="3219819"/>
            <a:ext cx="4448874" cy="1852825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27"/>
          <p:cNvSpPr txBox="1"/>
          <p:nvPr/>
        </p:nvSpPr>
        <p:spPr>
          <a:xfrm>
            <a:off x="1828800" y="5791200"/>
            <a:ext cx="620881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The same models have been used for both</a:t>
            </a:r>
            <a:endParaRPr sz="28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28"/>
          <p:cNvSpPr txBox="1"/>
          <p:nvPr>
            <p:ph type="title"/>
          </p:nvPr>
        </p:nvSpPr>
        <p:spPr>
          <a:xfrm>
            <a:off x="768096" y="585216"/>
            <a:ext cx="7290054" cy="149961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4400"/>
              <a:buFont typeface="Twentieth Century"/>
              <a:buNone/>
            </a:pPr>
            <a:r>
              <a:rPr lang="en-US"/>
              <a:t>LIMIT CYCLES - LINEAR</a:t>
            </a:r>
            <a:endParaRPr/>
          </a:p>
        </p:txBody>
      </p:sp>
      <p:pic>
        <p:nvPicPr>
          <p:cNvPr id="350" name="Google Shape;350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33600" y="2286000"/>
            <a:ext cx="4743450" cy="1314450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28"/>
          <p:cNvSpPr/>
          <p:nvPr/>
        </p:nvSpPr>
        <p:spPr>
          <a:xfrm>
            <a:off x="1219200" y="4114800"/>
            <a:ext cx="6934200" cy="2677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Definition: A </a:t>
            </a:r>
            <a:r>
              <a:rPr i="1" lang="en-US" sz="2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limit cycle</a:t>
            </a:r>
            <a:r>
              <a:rPr lang="en-US" sz="2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is a closed trajectory in phase space having the property that at least one other trajectory spirals into it either as time approaches infinity or as time approaches negative infinity.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Can only be exhibited by nonlinear systems.</a:t>
            </a:r>
            <a:endParaRPr/>
          </a:p>
        </p:txBody>
      </p:sp>
      <p:sp>
        <p:nvSpPr>
          <p:cNvPr id="352" name="Google Shape;352;p28"/>
          <p:cNvSpPr txBox="1"/>
          <p:nvPr/>
        </p:nvSpPr>
        <p:spPr>
          <a:xfrm>
            <a:off x="914400" y="304800"/>
            <a:ext cx="7320081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TWO KINDS OF OSCILLATOR MODELS – LINEAR AND NONLINEAR</a:t>
            </a:r>
            <a:endParaRPr b="1" sz="20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29"/>
          <p:cNvSpPr txBox="1"/>
          <p:nvPr>
            <p:ph type="title"/>
          </p:nvPr>
        </p:nvSpPr>
        <p:spPr>
          <a:xfrm>
            <a:off x="768096" y="585216"/>
            <a:ext cx="7290054" cy="149961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4400"/>
              <a:buFont typeface="Twentieth Century"/>
              <a:buNone/>
            </a:pPr>
            <a:r>
              <a:rPr lang="en-US"/>
              <a:t>HARMONIC OSCILLATOR - LINEAR</a:t>
            </a:r>
            <a:endParaRPr/>
          </a:p>
        </p:txBody>
      </p:sp>
      <p:pic>
        <p:nvPicPr>
          <p:cNvPr id="358" name="Google Shape;358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38400" y="2362200"/>
            <a:ext cx="4581525" cy="2953736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29"/>
          <p:cNvSpPr txBox="1"/>
          <p:nvPr/>
        </p:nvSpPr>
        <p:spPr>
          <a:xfrm>
            <a:off x="116904" y="1752600"/>
            <a:ext cx="2047355" cy="19389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Two-variable form: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dx/dt = f(x,y) = wy</a:t>
            </a:r>
            <a:endParaRPr sz="24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dy/dt = -wx</a:t>
            </a:r>
            <a:endParaRPr sz="24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d</a:t>
            </a:r>
            <a:r>
              <a:rPr baseline="30000" lang="en-US" sz="24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2</a:t>
            </a:r>
            <a:r>
              <a:rPr lang="en-US" sz="24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x/dt</a:t>
            </a:r>
            <a:r>
              <a:rPr baseline="30000" lang="en-US" sz="24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2</a:t>
            </a:r>
            <a:r>
              <a:rPr lang="en-US" sz="24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= -w</a:t>
            </a:r>
            <a:r>
              <a:rPr baseline="30000" lang="en-US" sz="24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2</a:t>
            </a:r>
            <a:r>
              <a:rPr lang="en-US" sz="24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x</a:t>
            </a:r>
            <a:endParaRPr/>
          </a:p>
        </p:txBody>
      </p:sp>
      <p:pic>
        <p:nvPicPr>
          <p:cNvPr id="360" name="Google Shape;360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70400" y="3327400"/>
            <a:ext cx="203200" cy="20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70400" y="3327400"/>
            <a:ext cx="203200" cy="203200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p29"/>
          <p:cNvSpPr txBox="1"/>
          <p:nvPr/>
        </p:nvSpPr>
        <p:spPr>
          <a:xfrm>
            <a:off x="2179521" y="5569789"/>
            <a:ext cx="5357557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Solution is strictly dependent on the initial condition</a:t>
            </a:r>
            <a:endParaRPr/>
          </a:p>
        </p:txBody>
      </p:sp>
      <p:sp>
        <p:nvSpPr>
          <p:cNvPr id="363" name="Google Shape;363;p29"/>
          <p:cNvSpPr txBox="1"/>
          <p:nvPr/>
        </p:nvSpPr>
        <p:spPr>
          <a:xfrm>
            <a:off x="2667000" y="6172200"/>
            <a:ext cx="4133952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Neural oscillations are Limit Cycle type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3"/>
          <p:cNvSpPr txBox="1"/>
          <p:nvPr>
            <p:ph type="title"/>
          </p:nvPr>
        </p:nvSpPr>
        <p:spPr>
          <a:xfrm>
            <a:off x="768096" y="585216"/>
            <a:ext cx="7290054" cy="149961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4400"/>
              <a:buFont typeface="Twentieth Century"/>
              <a:buNone/>
            </a:pPr>
            <a:r>
              <a:t/>
            </a:r>
            <a:endParaRPr/>
          </a:p>
        </p:txBody>
      </p:sp>
      <p:pic>
        <p:nvPicPr>
          <p:cNvPr id="116" name="Google Shape;116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321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30"/>
          <p:cNvSpPr txBox="1"/>
          <p:nvPr>
            <p:ph type="title"/>
          </p:nvPr>
        </p:nvSpPr>
        <p:spPr>
          <a:xfrm>
            <a:off x="768096" y="585216"/>
            <a:ext cx="7290054" cy="149961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4400"/>
              <a:buFont typeface="Twentieth Century"/>
              <a:buNone/>
            </a:pPr>
            <a:r>
              <a:rPr lang="en-US"/>
              <a:t>HOPF OSCILLATOR</a:t>
            </a:r>
            <a:endParaRPr/>
          </a:p>
        </p:txBody>
      </p:sp>
      <p:sp>
        <p:nvSpPr>
          <p:cNvPr id="369" name="Google Shape;369;p30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370" name="Google Shape;370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9600" y="1766399"/>
            <a:ext cx="3467101" cy="533400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30"/>
          <p:cNvSpPr/>
          <p:nvPr/>
        </p:nvSpPr>
        <p:spPr>
          <a:xfrm>
            <a:off x="0" y="228600"/>
            <a:ext cx="9144000" cy="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b="0" i="0" lang="en-US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2" name="Google Shape;372;p30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373" name="Google Shape;373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5800" y="2362200"/>
            <a:ext cx="3289300" cy="533400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p30"/>
          <p:cNvSpPr txBox="1"/>
          <p:nvPr/>
        </p:nvSpPr>
        <p:spPr>
          <a:xfrm>
            <a:off x="260224" y="3725027"/>
            <a:ext cx="3932487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Let x= r cos(</a:t>
            </a:r>
            <a:r>
              <a:rPr lang="en-US" sz="2400">
                <a:solidFill>
                  <a:schemeClr val="dk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θ</a:t>
            </a:r>
            <a:r>
              <a:rPr lang="en-US" sz="24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), y = r sin(</a:t>
            </a:r>
            <a:r>
              <a:rPr lang="en-US" sz="2400">
                <a:solidFill>
                  <a:schemeClr val="dk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θ</a:t>
            </a:r>
            <a:r>
              <a:rPr lang="en-US" sz="24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) </a:t>
            </a:r>
            <a:endParaRPr/>
          </a:p>
        </p:txBody>
      </p:sp>
      <p:sp>
        <p:nvSpPr>
          <p:cNvPr id="375" name="Google Shape;375;p30"/>
          <p:cNvSpPr txBox="1"/>
          <p:nvPr/>
        </p:nvSpPr>
        <p:spPr>
          <a:xfrm>
            <a:off x="426128" y="3106654"/>
            <a:ext cx="8762335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206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In polar coordinates the equations have an elegant form.</a:t>
            </a:r>
            <a:endParaRPr/>
          </a:p>
        </p:txBody>
      </p:sp>
      <p:pic>
        <p:nvPicPr>
          <p:cNvPr id="376" name="Google Shape;376;p3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19200" y="4343400"/>
            <a:ext cx="2014537" cy="53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3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763713" y="5057775"/>
            <a:ext cx="771525" cy="474663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3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302016" y="3886200"/>
            <a:ext cx="4841984" cy="28625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31"/>
          <p:cNvSpPr/>
          <p:nvPr/>
        </p:nvSpPr>
        <p:spPr>
          <a:xfrm>
            <a:off x="0" y="3314700"/>
            <a:ext cx="9144000" cy="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r>
              <a:t/>
            </a:r>
            <a:endParaRPr sz="1800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384" name="Google Shape;384;p31"/>
          <p:cNvSpPr/>
          <p:nvPr/>
        </p:nvSpPr>
        <p:spPr>
          <a:xfrm>
            <a:off x="0" y="3314700"/>
            <a:ext cx="9144000" cy="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r>
              <a:t/>
            </a:r>
            <a:endParaRPr sz="1800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pic>
        <p:nvPicPr>
          <p:cNvPr id="385" name="Google Shape;385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82763" y="3917950"/>
            <a:ext cx="3049587" cy="95885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pic>
      <p:pic>
        <p:nvPicPr>
          <p:cNvPr id="386" name="Google Shape;386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97050" y="5292725"/>
            <a:ext cx="2019300" cy="833438"/>
          </a:xfrm>
          <a:prstGeom prst="rect">
            <a:avLst/>
          </a:prstGeom>
          <a:solidFill>
            <a:schemeClr val="lt2"/>
          </a:solidFill>
          <a:ln>
            <a:noFill/>
          </a:ln>
        </p:spPr>
      </p:pic>
      <p:pic>
        <p:nvPicPr>
          <p:cNvPr id="387" name="Google Shape;387;p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09738" y="2155825"/>
            <a:ext cx="4586287" cy="1101725"/>
          </a:xfrm>
          <a:prstGeom prst="rect">
            <a:avLst/>
          </a:prstGeom>
          <a:solidFill>
            <a:schemeClr val="lt2"/>
          </a:solidFill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32"/>
          <p:cNvSpPr txBox="1"/>
          <p:nvPr>
            <p:ph idx="4294967295" type="body"/>
          </p:nvPr>
        </p:nvSpPr>
        <p:spPr>
          <a:xfrm>
            <a:off x="228600" y="1303337"/>
            <a:ext cx="7289800" cy="40227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-91440" lvl="0" marL="9144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Noto Sans Symbols"/>
              <a:buNone/>
            </a:pPr>
            <a:r>
              <a:rPr lang="en-US" sz="2800">
                <a:solidFill>
                  <a:srgbClr val="002060"/>
                </a:solidFill>
              </a:rPr>
              <a:t>Now consider,</a:t>
            </a:r>
            <a:endParaRPr/>
          </a:p>
          <a:p>
            <a:pPr indent="0" lvl="0" marL="9144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800"/>
          </a:p>
          <a:p>
            <a:pPr indent="-177800" lvl="0" marL="9144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800"/>
              <a:buChar char=" "/>
            </a:pPr>
            <a:r>
              <a:rPr lang="en-US" sz="2800">
                <a:solidFill>
                  <a:srgbClr val="002060"/>
                </a:solidFill>
              </a:rPr>
              <a:t>Differentiating both sides,</a:t>
            </a:r>
            <a:endParaRPr/>
          </a:p>
          <a:p>
            <a:pPr indent="0" lvl="0" marL="9144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800"/>
          </a:p>
          <a:p>
            <a:pPr indent="0" lvl="0" marL="9144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0" lvl="0" marL="9144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0" lvl="0" marL="9144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0" lvl="0" marL="9144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0" lvl="0" marL="9144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</p:txBody>
      </p:sp>
      <p:sp>
        <p:nvSpPr>
          <p:cNvPr id="393" name="Google Shape;393;p32"/>
          <p:cNvSpPr/>
          <p:nvPr/>
        </p:nvSpPr>
        <p:spPr>
          <a:xfrm>
            <a:off x="0" y="3328988"/>
            <a:ext cx="9144000" cy="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r>
              <a:t/>
            </a:r>
            <a:endParaRPr sz="1800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394" name="Google Shape;394;p32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r>
              <a:t/>
            </a:r>
            <a:endParaRPr sz="1800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395" name="Google Shape;395;p32"/>
          <p:cNvSpPr/>
          <p:nvPr/>
        </p:nvSpPr>
        <p:spPr>
          <a:xfrm>
            <a:off x="0" y="3314700"/>
            <a:ext cx="9144000" cy="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r>
              <a:t/>
            </a:r>
            <a:endParaRPr sz="1800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pic>
        <p:nvPicPr>
          <p:cNvPr id="396" name="Google Shape;396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96970" y="1841113"/>
            <a:ext cx="2615302" cy="522289"/>
          </a:xfrm>
          <a:prstGeom prst="rect">
            <a:avLst/>
          </a:prstGeom>
          <a:solidFill>
            <a:schemeClr val="lt2"/>
          </a:solidFill>
          <a:ln>
            <a:noFill/>
          </a:ln>
        </p:spPr>
      </p:pic>
      <p:pic>
        <p:nvPicPr>
          <p:cNvPr id="397" name="Google Shape;397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64792" y="5974423"/>
            <a:ext cx="1014413" cy="522288"/>
          </a:xfrm>
          <a:prstGeom prst="rect">
            <a:avLst/>
          </a:prstGeom>
          <a:solidFill>
            <a:schemeClr val="lt2"/>
          </a:solidFill>
          <a:ln>
            <a:noFill/>
          </a:ln>
        </p:spPr>
      </p:pic>
      <p:pic>
        <p:nvPicPr>
          <p:cNvPr id="398" name="Google Shape;398;p3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082925" y="3017431"/>
            <a:ext cx="2978150" cy="1538288"/>
          </a:xfrm>
          <a:prstGeom prst="rect">
            <a:avLst/>
          </a:prstGeom>
          <a:solidFill>
            <a:schemeClr val="lt2"/>
          </a:solidFill>
          <a:ln>
            <a:noFill/>
          </a:ln>
        </p:spPr>
      </p:pic>
      <p:pic>
        <p:nvPicPr>
          <p:cNvPr id="399" name="Google Shape;399;p3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836862" y="4842822"/>
            <a:ext cx="3470275" cy="588962"/>
          </a:xfrm>
          <a:prstGeom prst="rect">
            <a:avLst/>
          </a:prstGeom>
          <a:solidFill>
            <a:schemeClr val="lt2"/>
          </a:solidFill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33"/>
          <p:cNvSpPr txBox="1"/>
          <p:nvPr>
            <p:ph type="title"/>
          </p:nvPr>
        </p:nvSpPr>
        <p:spPr>
          <a:xfrm>
            <a:off x="768096" y="585216"/>
            <a:ext cx="7290054" cy="149961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4400"/>
              <a:buFont typeface="Twentieth Century"/>
              <a:buNone/>
            </a:pPr>
            <a:r>
              <a:rPr lang="en-US"/>
              <a:t>IN COMPLEX VARIABLE FORM</a:t>
            </a:r>
            <a:endParaRPr/>
          </a:p>
        </p:txBody>
      </p:sp>
      <p:pic>
        <p:nvPicPr>
          <p:cNvPr id="405" name="Google Shape;405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21013" y="1600200"/>
            <a:ext cx="3101975" cy="8382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pic>
      <p:pic>
        <p:nvPicPr>
          <p:cNvPr id="406" name="Google Shape;406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71600" y="2895600"/>
            <a:ext cx="1174750" cy="4318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pic>
      <p:sp>
        <p:nvSpPr>
          <p:cNvPr id="407" name="Google Shape;407;p33"/>
          <p:cNvSpPr txBox="1"/>
          <p:nvPr/>
        </p:nvSpPr>
        <p:spPr>
          <a:xfrm>
            <a:off x="457200" y="2890838"/>
            <a:ext cx="579438" cy="4619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rPr lang="en-US" sz="24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Let</a:t>
            </a:r>
            <a:endParaRPr sz="2400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pic>
        <p:nvPicPr>
          <p:cNvPr id="408" name="Google Shape;408;p3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881313" y="2676525"/>
            <a:ext cx="3222625" cy="836613"/>
          </a:xfrm>
          <a:prstGeom prst="rect">
            <a:avLst/>
          </a:prstGeom>
          <a:solidFill>
            <a:schemeClr val="lt2"/>
          </a:solidFill>
          <a:ln>
            <a:noFill/>
          </a:ln>
        </p:spPr>
      </p:pic>
      <p:pic>
        <p:nvPicPr>
          <p:cNvPr id="409" name="Google Shape;409;p3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09800" y="3751263"/>
            <a:ext cx="5540375" cy="836612"/>
          </a:xfrm>
          <a:prstGeom prst="rect">
            <a:avLst/>
          </a:prstGeom>
          <a:solidFill>
            <a:schemeClr val="lt2"/>
          </a:solidFill>
          <a:ln>
            <a:noFill/>
          </a:ln>
        </p:spPr>
      </p:pic>
      <p:pic>
        <p:nvPicPr>
          <p:cNvPr id="410" name="Google Shape;410;p3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15900" y="4768850"/>
            <a:ext cx="1657350" cy="485775"/>
          </a:xfrm>
          <a:prstGeom prst="rect">
            <a:avLst/>
          </a:prstGeom>
          <a:solidFill>
            <a:schemeClr val="lt2"/>
          </a:solidFill>
          <a:ln>
            <a:noFill/>
          </a:ln>
        </p:spPr>
      </p:pic>
      <p:pic>
        <p:nvPicPr>
          <p:cNvPr id="411" name="Google Shape;411;p3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846388" y="4638675"/>
            <a:ext cx="3975100" cy="836613"/>
          </a:xfrm>
          <a:prstGeom prst="rect">
            <a:avLst/>
          </a:prstGeom>
          <a:solidFill>
            <a:schemeClr val="lt2"/>
          </a:solidFill>
          <a:ln>
            <a:noFill/>
          </a:ln>
        </p:spPr>
      </p:pic>
      <p:pic>
        <p:nvPicPr>
          <p:cNvPr id="412" name="Google Shape;412;p3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276600" y="5524500"/>
            <a:ext cx="2047875" cy="836613"/>
          </a:xfrm>
          <a:prstGeom prst="rect">
            <a:avLst/>
          </a:prstGeom>
          <a:solidFill>
            <a:schemeClr val="lt2"/>
          </a:solidFill>
          <a:ln>
            <a:noFill/>
          </a:ln>
        </p:spPr>
      </p:pic>
      <p:pic>
        <p:nvPicPr>
          <p:cNvPr id="413" name="Google Shape;413;p3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791200" y="5524500"/>
            <a:ext cx="1204913" cy="836613"/>
          </a:xfrm>
          <a:prstGeom prst="rect">
            <a:avLst/>
          </a:prstGeom>
          <a:solidFill>
            <a:schemeClr val="lt2"/>
          </a:solidFill>
          <a:ln>
            <a:noFill/>
          </a:ln>
        </p:spPr>
      </p:pic>
      <p:sp>
        <p:nvSpPr>
          <p:cNvPr id="414" name="Google Shape;414;p33"/>
          <p:cNvSpPr txBox="1"/>
          <p:nvPr/>
        </p:nvSpPr>
        <p:spPr>
          <a:xfrm>
            <a:off x="0" y="5551488"/>
            <a:ext cx="2668588" cy="9540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None/>
            </a:pPr>
            <a:r>
              <a:rPr lang="en-US" sz="28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Equating real and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None/>
            </a:pPr>
            <a:r>
              <a:rPr lang="en-US" sz="28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imaginary parts:</a:t>
            </a:r>
            <a:endParaRPr sz="2800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415" name="Google Shape;415;p33"/>
          <p:cNvSpPr txBox="1"/>
          <p:nvPr/>
        </p:nvSpPr>
        <p:spPr>
          <a:xfrm>
            <a:off x="6996113" y="1905000"/>
            <a:ext cx="1257075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z=x+iy</a:t>
            </a:r>
            <a:endParaRPr sz="28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34"/>
          <p:cNvSpPr txBox="1"/>
          <p:nvPr>
            <p:ph type="title"/>
          </p:nvPr>
        </p:nvSpPr>
        <p:spPr>
          <a:xfrm>
            <a:off x="768096" y="585216"/>
            <a:ext cx="7290054" cy="149961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4400"/>
              <a:buFont typeface="Twentieth Century"/>
              <a:buNone/>
            </a:pPr>
            <a:r>
              <a:rPr lang="en-US"/>
              <a:t>NO NONLINEARITY 🡪 SHM</a:t>
            </a:r>
            <a:endParaRPr/>
          </a:p>
        </p:txBody>
      </p:sp>
      <p:pic>
        <p:nvPicPr>
          <p:cNvPr id="421" name="Google Shape;421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5338" y="1482725"/>
            <a:ext cx="3101975" cy="8382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pic>
      <p:pic>
        <p:nvPicPr>
          <p:cNvPr id="422" name="Google Shape;422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90600" y="2597150"/>
            <a:ext cx="1355725" cy="8382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pic>
      <p:pic>
        <p:nvPicPr>
          <p:cNvPr id="423" name="Google Shape;423;p3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895600" y="2597150"/>
            <a:ext cx="4819650" cy="8382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pic>
      <p:pic>
        <p:nvPicPr>
          <p:cNvPr id="424" name="Google Shape;424;p3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725738" y="3760788"/>
            <a:ext cx="1295400" cy="8382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pic>
      <p:pic>
        <p:nvPicPr>
          <p:cNvPr id="425" name="Google Shape;425;p3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343400" y="3760788"/>
            <a:ext cx="1506538" cy="8382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pic>
      <p:pic>
        <p:nvPicPr>
          <p:cNvPr id="426" name="Google Shape;426;p3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668463" y="5181600"/>
            <a:ext cx="2108200" cy="974725"/>
          </a:xfrm>
          <a:prstGeom prst="rect">
            <a:avLst/>
          </a:prstGeom>
          <a:solidFill>
            <a:schemeClr val="lt2"/>
          </a:solidFill>
          <a:ln>
            <a:noFill/>
          </a:ln>
        </p:spPr>
      </p:pic>
      <p:pic>
        <p:nvPicPr>
          <p:cNvPr id="427" name="Google Shape;427;p3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124450" y="5478463"/>
            <a:ext cx="1263650" cy="379412"/>
          </a:xfrm>
          <a:prstGeom prst="rect">
            <a:avLst/>
          </a:prstGeom>
          <a:solidFill>
            <a:schemeClr val="lt2"/>
          </a:solidFill>
          <a:ln>
            <a:noFill/>
          </a:ln>
        </p:spPr>
      </p:pic>
      <p:sp>
        <p:nvSpPr>
          <p:cNvPr id="428" name="Google Shape;428;p34"/>
          <p:cNvSpPr txBox="1"/>
          <p:nvPr/>
        </p:nvSpPr>
        <p:spPr>
          <a:xfrm>
            <a:off x="4572000" y="1676400"/>
            <a:ext cx="3983038" cy="523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Eliminating  nonlinearity…</a:t>
            </a:r>
            <a:endParaRPr sz="2800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35"/>
          <p:cNvSpPr txBox="1"/>
          <p:nvPr>
            <p:ph type="title"/>
          </p:nvPr>
        </p:nvSpPr>
        <p:spPr>
          <a:xfrm>
            <a:off x="768096" y="585216"/>
            <a:ext cx="7290054" cy="149961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4400"/>
              <a:buFont typeface="Twentieth Century"/>
              <a:buNone/>
            </a:pPr>
            <a:r>
              <a:rPr lang="en-US"/>
              <a:t>RESEARCH  AGENDA</a:t>
            </a:r>
            <a:endParaRPr/>
          </a:p>
        </p:txBody>
      </p:sp>
      <p:sp>
        <p:nvSpPr>
          <p:cNvPr id="434" name="Google Shape;434;p35"/>
          <p:cNvSpPr txBox="1"/>
          <p:nvPr>
            <p:ph idx="1" type="body"/>
          </p:nvPr>
        </p:nvSpPr>
        <p:spPr>
          <a:xfrm>
            <a:off x="768096" y="2286000"/>
            <a:ext cx="7290055" cy="4023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-177800" lvl="0" marL="9144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 "/>
            </a:pPr>
            <a:r>
              <a:rPr lang="en-US" sz="2800">
                <a:latin typeface="Twentieth Century"/>
                <a:ea typeface="Twentieth Century"/>
                <a:cs typeface="Twentieth Century"/>
                <a:sym typeface="Twentieth Century"/>
              </a:rPr>
              <a:t>To construct general oscillatory neural networks using Hopf Oscillators:</a:t>
            </a:r>
            <a:endParaRPr/>
          </a:p>
          <a:p>
            <a:pPr indent="-177800" lvl="1" marL="265176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800"/>
              <a:buChar char="🢝"/>
            </a:pPr>
            <a:r>
              <a:rPr lang="en-US" sz="2800">
                <a:latin typeface="Twentieth Century"/>
                <a:ea typeface="Twentieth Century"/>
                <a:cs typeface="Twentieth Century"/>
                <a:sym typeface="Twentieth Century"/>
              </a:rPr>
              <a:t>Oscillatory Hopfield networks (done)</a:t>
            </a:r>
            <a:endParaRPr/>
          </a:p>
          <a:p>
            <a:pPr indent="-177800" lvl="1" marL="265176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800"/>
              <a:buChar char="🢝"/>
            </a:pPr>
            <a:r>
              <a:rPr lang="en-US" sz="2800">
                <a:latin typeface="Twentieth Century"/>
                <a:ea typeface="Twentieth Century"/>
                <a:cs typeface="Twentieth Century"/>
                <a:sym typeface="Twentieth Century"/>
              </a:rPr>
              <a:t>Oscillatory Auto Encoders (done)</a:t>
            </a:r>
            <a:endParaRPr/>
          </a:p>
          <a:p>
            <a:pPr indent="-177800" lvl="1" marL="265176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800"/>
              <a:buChar char="🢝"/>
            </a:pPr>
            <a:r>
              <a:rPr lang="en-US" sz="2800">
                <a:latin typeface="Twentieth Century"/>
                <a:ea typeface="Twentieth Century"/>
                <a:cs typeface="Twentieth Century"/>
                <a:sym typeface="Twentieth Century"/>
              </a:rPr>
              <a:t>Oscillatory Self-organizing Maps (SOMs)</a:t>
            </a:r>
            <a:endParaRPr/>
          </a:p>
          <a:p>
            <a:pPr indent="-177800" lvl="1" marL="265176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800"/>
              <a:buChar char="🢝"/>
            </a:pPr>
            <a:r>
              <a:rPr lang="en-US" sz="2800">
                <a:latin typeface="Twentieth Century"/>
                <a:ea typeface="Twentieth Century"/>
                <a:cs typeface="Twentieth Century"/>
                <a:sym typeface="Twentieth Century"/>
              </a:rPr>
              <a:t>Oscillatory Deep networks</a:t>
            </a:r>
            <a:endParaRPr/>
          </a:p>
          <a:p>
            <a:pPr indent="-177800" lvl="1" marL="265176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800"/>
              <a:buChar char="🢝"/>
            </a:pPr>
            <a:r>
              <a:rPr lang="en-US" sz="2800">
                <a:latin typeface="Twentieth Century"/>
                <a:ea typeface="Twentieth Century"/>
                <a:cs typeface="Twentieth Century"/>
                <a:sym typeface="Twentieth Century"/>
              </a:rPr>
              <a:t>Oscillatory Convolutional Networks etc etc 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36"/>
          <p:cNvSpPr txBox="1"/>
          <p:nvPr>
            <p:ph type="title"/>
          </p:nvPr>
        </p:nvSpPr>
        <p:spPr>
          <a:xfrm>
            <a:off x="768096" y="585216"/>
            <a:ext cx="7290054" cy="149961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ct val="100000"/>
              <a:buFont typeface="Twentieth Century"/>
              <a:buNone/>
            </a:pPr>
            <a:r>
              <a:rPr lang="en-US"/>
              <a:t>PROBLEM #0: SINGLE OSCILLATOR WITH SINUSOIDAL INPUT - </a:t>
            </a:r>
            <a:br>
              <a:rPr lang="en-US"/>
            </a:br>
            <a:r>
              <a:rPr lang="en-US" sz="3100"/>
              <a:t>FREQUENCY TUNING (RESONANCE)</a:t>
            </a:r>
            <a:endParaRPr/>
          </a:p>
        </p:txBody>
      </p:sp>
      <p:pic>
        <p:nvPicPr>
          <p:cNvPr id="440" name="Google Shape;440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0431" y="2526141"/>
            <a:ext cx="8783137" cy="3733800"/>
          </a:xfrm>
          <a:prstGeom prst="rect">
            <a:avLst/>
          </a:prstGeom>
          <a:noFill/>
          <a:ln>
            <a:noFill/>
          </a:ln>
        </p:spPr>
      </p:pic>
      <p:sp>
        <p:nvSpPr>
          <p:cNvPr id="441" name="Google Shape;441;p36"/>
          <p:cNvSpPr txBox="1"/>
          <p:nvPr/>
        </p:nvSpPr>
        <p:spPr>
          <a:xfrm flipH="1">
            <a:off x="5410200" y="6278881"/>
            <a:ext cx="2971800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(Kim and Large 2015)</a:t>
            </a:r>
            <a:endParaRPr sz="20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37"/>
          <p:cNvSpPr txBox="1"/>
          <p:nvPr>
            <p:ph type="title"/>
          </p:nvPr>
        </p:nvSpPr>
        <p:spPr>
          <a:xfrm>
            <a:off x="768096" y="585216"/>
            <a:ext cx="7290054" cy="149961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4400"/>
              <a:buFont typeface="Twentieth Century"/>
              <a:buNone/>
            </a:pPr>
            <a:r>
              <a:rPr lang="en-US"/>
              <a:t>PROBLEM#1</a:t>
            </a:r>
            <a:br>
              <a:rPr lang="en-US"/>
            </a:br>
            <a:r>
              <a:rPr lang="en-US"/>
              <a:t>A PAIR OF COUPLED HOPF OSCILLATORS</a:t>
            </a:r>
            <a:endParaRPr/>
          </a:p>
        </p:txBody>
      </p:sp>
      <p:sp>
        <p:nvSpPr>
          <p:cNvPr id="447" name="Google Shape;447;p37"/>
          <p:cNvSpPr/>
          <p:nvPr/>
        </p:nvSpPr>
        <p:spPr>
          <a:xfrm>
            <a:off x="1981200" y="2133600"/>
            <a:ext cx="4876800" cy="64633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-849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Twentieth Century"/>
                <a:ea typeface="Twentieth Century"/>
                <a:cs typeface="Twentieth Century"/>
                <a:sym typeface="Twentieth Century"/>
              </a:rPr>
              <a:t> </a:t>
            </a:r>
            <a:endParaRPr/>
          </a:p>
        </p:txBody>
      </p:sp>
      <p:sp>
        <p:nvSpPr>
          <p:cNvPr id="448" name="Google Shape;448;p37"/>
          <p:cNvSpPr/>
          <p:nvPr/>
        </p:nvSpPr>
        <p:spPr>
          <a:xfrm>
            <a:off x="1351648" y="4475443"/>
            <a:ext cx="337457" cy="273051"/>
          </a:xfrm>
          <a:custGeom>
            <a:rect b="b" l="l" r="r" t="t"/>
            <a:pathLst>
              <a:path extrusionOk="0" h="546102" w="478971">
                <a:moveTo>
                  <a:pt x="0" y="310164"/>
                </a:moveTo>
                <a:cubicBezTo>
                  <a:pt x="34471" y="138714"/>
                  <a:pt x="68942" y="-32736"/>
                  <a:pt x="130628" y="5364"/>
                </a:cubicBezTo>
                <a:cubicBezTo>
                  <a:pt x="192314" y="43464"/>
                  <a:pt x="312057" y="495221"/>
                  <a:pt x="370114" y="538764"/>
                </a:cubicBezTo>
                <a:cubicBezTo>
                  <a:pt x="428171" y="582307"/>
                  <a:pt x="453571" y="424464"/>
                  <a:pt x="478971" y="266621"/>
                </a:cubicBezTo>
              </a:path>
            </a:pathLst>
          </a:custGeom>
          <a:noFill/>
          <a:ln cap="flat" cmpd="sng" w="15875">
            <a:solidFill>
              <a:srgbClr val="12416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449" name="Google Shape;449;p37"/>
          <p:cNvSpPr/>
          <p:nvPr/>
        </p:nvSpPr>
        <p:spPr>
          <a:xfrm>
            <a:off x="3387277" y="4345267"/>
            <a:ext cx="533400" cy="533400"/>
          </a:xfrm>
          <a:prstGeom prst="ellipse">
            <a:avLst/>
          </a:prstGeom>
          <a:noFill/>
          <a:ln cap="flat" cmpd="sng" w="158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450" name="Google Shape;450;p37"/>
          <p:cNvSpPr/>
          <p:nvPr/>
        </p:nvSpPr>
        <p:spPr>
          <a:xfrm>
            <a:off x="3485249" y="4475443"/>
            <a:ext cx="337457" cy="273051"/>
          </a:xfrm>
          <a:custGeom>
            <a:rect b="b" l="l" r="r" t="t"/>
            <a:pathLst>
              <a:path extrusionOk="0" h="546102" w="478971">
                <a:moveTo>
                  <a:pt x="0" y="310164"/>
                </a:moveTo>
                <a:cubicBezTo>
                  <a:pt x="34471" y="138714"/>
                  <a:pt x="68942" y="-32736"/>
                  <a:pt x="130628" y="5364"/>
                </a:cubicBezTo>
                <a:cubicBezTo>
                  <a:pt x="192314" y="43464"/>
                  <a:pt x="312057" y="495221"/>
                  <a:pt x="370114" y="538764"/>
                </a:cubicBezTo>
                <a:cubicBezTo>
                  <a:pt x="428171" y="582307"/>
                  <a:pt x="453571" y="424464"/>
                  <a:pt x="478971" y="266621"/>
                </a:cubicBezTo>
              </a:path>
            </a:pathLst>
          </a:custGeom>
          <a:noFill/>
          <a:ln cap="flat" cmpd="sng" w="15875">
            <a:solidFill>
              <a:srgbClr val="12416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451" name="Google Shape;451;p37"/>
          <p:cNvSpPr/>
          <p:nvPr/>
        </p:nvSpPr>
        <p:spPr>
          <a:xfrm>
            <a:off x="1520377" y="3811867"/>
            <a:ext cx="2133600" cy="533400"/>
          </a:xfrm>
          <a:prstGeom prst="curvedDownArrow">
            <a:avLst>
              <a:gd fmla="val 0" name="adj1"/>
              <a:gd fmla="val 19781" name="adj2"/>
              <a:gd fmla="val 23571" name="adj3"/>
            </a:avLst>
          </a:prstGeom>
          <a:solidFill>
            <a:schemeClr val="accent1"/>
          </a:solidFill>
          <a:ln cap="flat" cmpd="sng" w="15875">
            <a:solidFill>
              <a:srgbClr val="147EA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452" name="Google Shape;452;p37"/>
          <p:cNvSpPr/>
          <p:nvPr/>
        </p:nvSpPr>
        <p:spPr>
          <a:xfrm rot="10800000">
            <a:off x="1482277" y="4878667"/>
            <a:ext cx="2133600" cy="533400"/>
          </a:xfrm>
          <a:prstGeom prst="curvedDownArrow">
            <a:avLst>
              <a:gd fmla="val 0" name="adj1"/>
              <a:gd fmla="val 19781" name="adj2"/>
              <a:gd fmla="val 23571" name="adj3"/>
            </a:avLst>
          </a:prstGeom>
          <a:solidFill>
            <a:schemeClr val="accent1"/>
          </a:solidFill>
          <a:ln cap="flat" cmpd="sng" w="15875">
            <a:solidFill>
              <a:srgbClr val="147EA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453" name="Google Shape;453;p37"/>
          <p:cNvSpPr txBox="1"/>
          <p:nvPr/>
        </p:nvSpPr>
        <p:spPr>
          <a:xfrm>
            <a:off x="762000" y="4269067"/>
            <a:ext cx="589649" cy="52322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Twentieth Century"/>
                <a:ea typeface="Twentieth Century"/>
                <a:cs typeface="Twentieth Century"/>
                <a:sym typeface="Twentieth Century"/>
              </a:rPr>
              <a:t> </a:t>
            </a:r>
            <a:endParaRPr/>
          </a:p>
        </p:txBody>
      </p:sp>
      <p:sp>
        <p:nvSpPr>
          <p:cNvPr id="454" name="Google Shape;454;p37"/>
          <p:cNvSpPr txBox="1"/>
          <p:nvPr/>
        </p:nvSpPr>
        <p:spPr>
          <a:xfrm>
            <a:off x="3877928" y="4269067"/>
            <a:ext cx="597921" cy="52322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Twentieth Century"/>
                <a:ea typeface="Twentieth Century"/>
                <a:cs typeface="Twentieth Century"/>
                <a:sym typeface="Twentieth Century"/>
              </a:rPr>
              <a:t> </a:t>
            </a:r>
            <a:endParaRPr/>
          </a:p>
        </p:txBody>
      </p:sp>
      <p:sp>
        <p:nvSpPr>
          <p:cNvPr id="455" name="Google Shape;455;p37"/>
          <p:cNvSpPr/>
          <p:nvPr/>
        </p:nvSpPr>
        <p:spPr>
          <a:xfrm>
            <a:off x="2085245" y="5412069"/>
            <a:ext cx="891590" cy="52322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Twentieth Century"/>
                <a:ea typeface="Twentieth Century"/>
                <a:cs typeface="Twentieth Century"/>
                <a:sym typeface="Twentieth Century"/>
              </a:rPr>
              <a:t> </a:t>
            </a:r>
            <a:endParaRPr/>
          </a:p>
        </p:txBody>
      </p:sp>
      <p:sp>
        <p:nvSpPr>
          <p:cNvPr id="456" name="Google Shape;456;p37"/>
          <p:cNvSpPr/>
          <p:nvPr/>
        </p:nvSpPr>
        <p:spPr>
          <a:xfrm>
            <a:off x="2047143" y="3274734"/>
            <a:ext cx="857927" cy="513282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Twentieth Century"/>
                <a:ea typeface="Twentieth Century"/>
                <a:cs typeface="Twentieth Century"/>
                <a:sym typeface="Twentieth Century"/>
              </a:rPr>
              <a:t> </a:t>
            </a:r>
            <a:endParaRPr/>
          </a:p>
        </p:txBody>
      </p:sp>
      <p:sp>
        <p:nvSpPr>
          <p:cNvPr id="457" name="Google Shape;457;p37"/>
          <p:cNvSpPr/>
          <p:nvPr/>
        </p:nvSpPr>
        <p:spPr>
          <a:xfrm>
            <a:off x="1242792" y="4343400"/>
            <a:ext cx="533400" cy="533400"/>
          </a:xfrm>
          <a:prstGeom prst="ellipse">
            <a:avLst/>
          </a:prstGeom>
          <a:noFill/>
          <a:ln cap="flat" cmpd="sng" w="158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458" name="Google Shape;458;p37"/>
          <p:cNvSpPr txBox="1"/>
          <p:nvPr/>
        </p:nvSpPr>
        <p:spPr>
          <a:xfrm>
            <a:off x="5410200" y="3875278"/>
            <a:ext cx="3276600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What is the effect of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the Coupling Strength (W) on the Phase Difference (ψ)?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38"/>
          <p:cNvSpPr txBox="1"/>
          <p:nvPr>
            <p:ph type="title"/>
          </p:nvPr>
        </p:nvSpPr>
        <p:spPr>
          <a:xfrm>
            <a:off x="768096" y="585216"/>
            <a:ext cx="7290054" cy="1499616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-17645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400"/>
              <a:buFont typeface="Twentieth Century"/>
              <a:buNone/>
            </a:pPr>
            <a:r>
              <a:rPr lang="en-US"/>
              <a:t> </a:t>
            </a:r>
            <a:endParaRPr/>
          </a:p>
        </p:txBody>
      </p:sp>
      <p:sp>
        <p:nvSpPr>
          <p:cNvPr id="464" name="Google Shape;464;p38"/>
          <p:cNvSpPr txBox="1"/>
          <p:nvPr>
            <p:ph idx="1" type="body"/>
          </p:nvPr>
        </p:nvSpPr>
        <p:spPr>
          <a:xfrm>
            <a:off x="1145227" y="1876837"/>
            <a:ext cx="2818163" cy="92945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-127000" lvl="0" marL="9144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 "/>
            </a:pPr>
            <a:r>
              <a:rPr lang="en-US"/>
              <a:t> </a:t>
            </a:r>
            <a:endParaRPr/>
          </a:p>
        </p:txBody>
      </p:sp>
      <p:pic>
        <p:nvPicPr>
          <p:cNvPr descr="C:\Users\dipayan\Desktop\oscillator\power_coupling_check\twohopfrealpositive.png" id="465" name="Google Shape;465;p3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70064" y="2687534"/>
            <a:ext cx="3621881" cy="4000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dipayan\Desktop\oscillator\power_coupling_check\twohopfrealnegative.png" id="466" name="Google Shape;466;p3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772258" y="2697060"/>
            <a:ext cx="3536156" cy="3990975"/>
          </a:xfrm>
          <a:prstGeom prst="rect">
            <a:avLst/>
          </a:prstGeom>
          <a:noFill/>
          <a:ln>
            <a:noFill/>
          </a:ln>
        </p:spPr>
      </p:pic>
      <p:sp>
        <p:nvSpPr>
          <p:cNvPr id="467" name="Google Shape;467;p38"/>
          <p:cNvSpPr txBox="1"/>
          <p:nvPr/>
        </p:nvSpPr>
        <p:spPr>
          <a:xfrm>
            <a:off x="7944591" y="1960901"/>
            <a:ext cx="2100832" cy="92333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-1323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Twentieth Century"/>
                <a:ea typeface="Twentieth Century"/>
                <a:cs typeface="Twentieth Century"/>
                <a:sym typeface="Twentieth Century"/>
              </a:rPr>
              <a:t> 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39"/>
          <p:cNvSpPr txBox="1"/>
          <p:nvPr>
            <p:ph type="title"/>
          </p:nvPr>
        </p:nvSpPr>
        <p:spPr>
          <a:xfrm>
            <a:off x="457200" y="228600"/>
            <a:ext cx="8229600" cy="16764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400"/>
              <a:buFont typeface="Twentieth Century"/>
              <a:buNone/>
            </a:pPr>
            <a:r>
              <a:rPr lang="en-US"/>
              <a:t> </a:t>
            </a:r>
            <a:endParaRPr/>
          </a:p>
        </p:txBody>
      </p:sp>
      <p:sp>
        <p:nvSpPr>
          <p:cNvPr id="473" name="Google Shape;473;p39"/>
          <p:cNvSpPr txBox="1"/>
          <p:nvPr>
            <p:ph idx="1" type="body"/>
          </p:nvPr>
        </p:nvSpPr>
        <p:spPr>
          <a:xfrm>
            <a:off x="457200" y="1981200"/>
            <a:ext cx="5117870" cy="48768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-2142" r="0" t="-1249"/>
            </a:stretch>
          </a:blipFill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-127000" lvl="0" marL="9144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 "/>
            </a:pPr>
            <a:r>
              <a:rPr lang="en-US"/>
              <a:t> </a:t>
            </a:r>
            <a:endParaRPr/>
          </a:p>
        </p:txBody>
      </p:sp>
      <p:sp>
        <p:nvSpPr>
          <p:cNvPr id="474" name="Google Shape;474;p39"/>
          <p:cNvSpPr/>
          <p:nvPr/>
        </p:nvSpPr>
        <p:spPr>
          <a:xfrm>
            <a:off x="5867400" y="3276600"/>
            <a:ext cx="533400" cy="533400"/>
          </a:xfrm>
          <a:prstGeom prst="ellipse">
            <a:avLst/>
          </a:prstGeom>
          <a:noFill/>
          <a:ln cap="flat" cmpd="sng" w="158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grpSp>
        <p:nvGrpSpPr>
          <p:cNvPr id="475" name="Google Shape;475;p39"/>
          <p:cNvGrpSpPr/>
          <p:nvPr/>
        </p:nvGrpSpPr>
        <p:grpSpPr>
          <a:xfrm>
            <a:off x="5353951" y="2206065"/>
            <a:ext cx="3713849" cy="2674470"/>
            <a:chOff x="5353951" y="2206065"/>
            <a:chExt cx="3713849" cy="2674470"/>
          </a:xfrm>
        </p:grpSpPr>
        <p:sp>
          <p:nvSpPr>
            <p:cNvPr id="476" name="Google Shape;476;p39"/>
            <p:cNvSpPr/>
            <p:nvPr/>
          </p:nvSpPr>
          <p:spPr>
            <a:xfrm>
              <a:off x="5943600" y="3406776"/>
              <a:ext cx="337457" cy="273051"/>
            </a:xfrm>
            <a:custGeom>
              <a:rect b="b" l="l" r="r" t="t"/>
              <a:pathLst>
                <a:path extrusionOk="0" h="546102" w="478971">
                  <a:moveTo>
                    <a:pt x="0" y="310164"/>
                  </a:moveTo>
                  <a:cubicBezTo>
                    <a:pt x="34471" y="138714"/>
                    <a:pt x="68942" y="-32736"/>
                    <a:pt x="130628" y="5364"/>
                  </a:cubicBezTo>
                  <a:cubicBezTo>
                    <a:pt x="192314" y="43464"/>
                    <a:pt x="312057" y="495221"/>
                    <a:pt x="370114" y="538764"/>
                  </a:cubicBezTo>
                  <a:cubicBezTo>
                    <a:pt x="428171" y="582307"/>
                    <a:pt x="453571" y="424464"/>
                    <a:pt x="478971" y="266621"/>
                  </a:cubicBezTo>
                </a:path>
              </a:pathLst>
            </a:custGeom>
            <a:noFill/>
            <a:ln cap="flat" cmpd="sng" w="15875">
              <a:solidFill>
                <a:srgbClr val="12416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477" name="Google Shape;477;p39"/>
            <p:cNvSpPr/>
            <p:nvPr/>
          </p:nvSpPr>
          <p:spPr>
            <a:xfrm>
              <a:off x="7979229" y="3276600"/>
              <a:ext cx="533400" cy="533400"/>
            </a:xfrm>
            <a:prstGeom prst="ellipse">
              <a:avLst/>
            </a:prstGeom>
            <a:noFill/>
            <a:ln cap="flat" cmpd="sng" w="158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478" name="Google Shape;478;p39"/>
            <p:cNvSpPr/>
            <p:nvPr/>
          </p:nvSpPr>
          <p:spPr>
            <a:xfrm>
              <a:off x="8077201" y="3406776"/>
              <a:ext cx="337457" cy="273051"/>
            </a:xfrm>
            <a:custGeom>
              <a:rect b="b" l="l" r="r" t="t"/>
              <a:pathLst>
                <a:path extrusionOk="0" h="546102" w="478971">
                  <a:moveTo>
                    <a:pt x="0" y="310164"/>
                  </a:moveTo>
                  <a:cubicBezTo>
                    <a:pt x="34471" y="138714"/>
                    <a:pt x="68942" y="-32736"/>
                    <a:pt x="130628" y="5364"/>
                  </a:cubicBezTo>
                  <a:cubicBezTo>
                    <a:pt x="192314" y="43464"/>
                    <a:pt x="312057" y="495221"/>
                    <a:pt x="370114" y="538764"/>
                  </a:cubicBezTo>
                  <a:cubicBezTo>
                    <a:pt x="428171" y="582307"/>
                    <a:pt x="453571" y="424464"/>
                    <a:pt x="478971" y="266621"/>
                  </a:cubicBezTo>
                </a:path>
              </a:pathLst>
            </a:custGeom>
            <a:noFill/>
            <a:ln cap="flat" cmpd="sng" w="15875">
              <a:solidFill>
                <a:srgbClr val="12416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479" name="Google Shape;479;p39"/>
            <p:cNvSpPr/>
            <p:nvPr/>
          </p:nvSpPr>
          <p:spPr>
            <a:xfrm>
              <a:off x="6112329" y="2743200"/>
              <a:ext cx="2133600" cy="533400"/>
            </a:xfrm>
            <a:prstGeom prst="curvedDownArrow">
              <a:avLst>
                <a:gd fmla="val 0" name="adj1"/>
                <a:gd fmla="val 19781" name="adj2"/>
                <a:gd fmla="val 23571" name="adj3"/>
              </a:avLst>
            </a:prstGeom>
            <a:solidFill>
              <a:schemeClr val="accent1"/>
            </a:solidFill>
            <a:ln cap="flat" cmpd="sng" w="15875">
              <a:solidFill>
                <a:srgbClr val="147EA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480" name="Google Shape;480;p39"/>
            <p:cNvSpPr/>
            <p:nvPr/>
          </p:nvSpPr>
          <p:spPr>
            <a:xfrm rot="10800000">
              <a:off x="6074229" y="3810000"/>
              <a:ext cx="2133600" cy="533400"/>
            </a:xfrm>
            <a:prstGeom prst="curvedDownArrow">
              <a:avLst>
                <a:gd fmla="val 0" name="adj1"/>
                <a:gd fmla="val 19781" name="adj2"/>
                <a:gd fmla="val 23571" name="adj3"/>
              </a:avLst>
            </a:prstGeom>
            <a:solidFill>
              <a:schemeClr val="accent1"/>
            </a:solidFill>
            <a:ln cap="flat" cmpd="sng" w="15875">
              <a:solidFill>
                <a:srgbClr val="147EA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481" name="Google Shape;481;p39"/>
            <p:cNvSpPr txBox="1"/>
            <p:nvPr/>
          </p:nvSpPr>
          <p:spPr>
            <a:xfrm>
              <a:off x="5353951" y="3200400"/>
              <a:ext cx="589649" cy="52322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latin typeface="Twentieth Century"/>
                  <a:ea typeface="Twentieth Century"/>
                  <a:cs typeface="Twentieth Century"/>
                  <a:sym typeface="Twentieth Century"/>
                </a:rPr>
                <a:t> </a:t>
              </a:r>
              <a:endParaRPr/>
            </a:p>
          </p:txBody>
        </p:sp>
        <p:sp>
          <p:nvSpPr>
            <p:cNvPr id="482" name="Google Shape;482;p39"/>
            <p:cNvSpPr txBox="1"/>
            <p:nvPr/>
          </p:nvSpPr>
          <p:spPr>
            <a:xfrm>
              <a:off x="8469879" y="3200400"/>
              <a:ext cx="597921" cy="52322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latin typeface="Twentieth Century"/>
                  <a:ea typeface="Twentieth Century"/>
                  <a:cs typeface="Twentieth Century"/>
                  <a:sym typeface="Twentieth Century"/>
                </a:rPr>
                <a:t> </a:t>
              </a:r>
              <a:endParaRPr/>
            </a:p>
          </p:txBody>
        </p:sp>
        <p:sp>
          <p:nvSpPr>
            <p:cNvPr id="483" name="Google Shape;483;p39"/>
            <p:cNvSpPr/>
            <p:nvPr/>
          </p:nvSpPr>
          <p:spPr>
            <a:xfrm>
              <a:off x="6677196" y="4343400"/>
              <a:ext cx="1003865" cy="537135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latin typeface="Twentieth Century"/>
                  <a:ea typeface="Twentieth Century"/>
                  <a:cs typeface="Twentieth Century"/>
                  <a:sym typeface="Twentieth Century"/>
                </a:rPr>
                <a:t> </a:t>
              </a:r>
              <a:endParaRPr/>
            </a:p>
          </p:txBody>
        </p:sp>
        <p:sp>
          <p:nvSpPr>
            <p:cNvPr id="484" name="Google Shape;484;p39"/>
            <p:cNvSpPr/>
            <p:nvPr/>
          </p:nvSpPr>
          <p:spPr>
            <a:xfrm>
              <a:off x="6639095" y="2206065"/>
              <a:ext cx="1194622" cy="537135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latin typeface="Twentieth Century"/>
                  <a:ea typeface="Twentieth Century"/>
                  <a:cs typeface="Twentieth Century"/>
                  <a:sym typeface="Twentieth Century"/>
                </a:rPr>
                <a:t> </a:t>
              </a: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4"/>
          <p:cNvSpPr txBox="1"/>
          <p:nvPr>
            <p:ph type="title"/>
          </p:nvPr>
        </p:nvSpPr>
        <p:spPr>
          <a:xfrm>
            <a:off x="656884" y="73007"/>
            <a:ext cx="7801315" cy="149961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wentieth Century"/>
              <a:buNone/>
            </a:pPr>
            <a:r>
              <a:rPr lang="en-US">
                <a:solidFill>
                  <a:schemeClr val="dk2"/>
                </a:solidFill>
              </a:rPr>
              <a:t>LABORATORY FOR </a:t>
            </a:r>
            <a:br>
              <a:rPr lang="en-US">
                <a:solidFill>
                  <a:schemeClr val="dk2"/>
                </a:solidFill>
              </a:rPr>
            </a:br>
            <a:r>
              <a:rPr lang="en-US">
                <a:solidFill>
                  <a:schemeClr val="dk2"/>
                </a:solidFill>
              </a:rPr>
              <a:t>COMPUTATIONAL NEUROSCIENCE, IITM</a:t>
            </a:r>
            <a:endParaRPr>
              <a:solidFill>
                <a:schemeClr val="dk2"/>
              </a:solidFill>
            </a:endParaRPr>
          </a:p>
        </p:txBody>
      </p:sp>
      <p:grpSp>
        <p:nvGrpSpPr>
          <p:cNvPr id="122" name="Google Shape;122;p4"/>
          <p:cNvGrpSpPr/>
          <p:nvPr/>
        </p:nvGrpSpPr>
        <p:grpSpPr>
          <a:xfrm>
            <a:off x="2087626" y="1436182"/>
            <a:ext cx="5456174" cy="5269417"/>
            <a:chOff x="868426" y="39182"/>
            <a:chExt cx="5456174" cy="5269417"/>
          </a:xfrm>
        </p:grpSpPr>
        <p:sp>
          <p:nvSpPr>
            <p:cNvPr id="123" name="Google Shape;123;p4"/>
            <p:cNvSpPr/>
            <p:nvPr/>
          </p:nvSpPr>
          <p:spPr>
            <a:xfrm>
              <a:off x="2311478" y="1712554"/>
              <a:ext cx="2176731" cy="1882960"/>
            </a:xfrm>
            <a:prstGeom prst="hexagon">
              <a:avLst>
                <a:gd fmla="val 28570" name="adj"/>
                <a:gd fmla="val 115470" name="vf"/>
              </a:avLst>
            </a:prstGeom>
            <a:solidFill>
              <a:srgbClr val="19ACE4"/>
            </a:solidFill>
            <a:ln cap="flat" cmpd="sng" w="158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4"/>
            <p:cNvSpPr txBox="1"/>
            <p:nvPr/>
          </p:nvSpPr>
          <p:spPr>
            <a:xfrm>
              <a:off x="2672193" y="2024587"/>
              <a:ext cx="1455301" cy="125889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4000"/>
                <a:buFont typeface="Twentieth Century"/>
                <a:buNone/>
              </a:pPr>
              <a:r>
                <a:rPr b="0" i="0" lang="en-US" sz="4000" u="none" cap="none" strike="noStrike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CNS</a:t>
              </a:r>
              <a:endParaRPr/>
            </a:p>
          </p:txBody>
        </p:sp>
        <p:sp>
          <p:nvSpPr>
            <p:cNvPr id="125" name="Google Shape;125;p4"/>
            <p:cNvSpPr/>
            <p:nvPr/>
          </p:nvSpPr>
          <p:spPr>
            <a:xfrm>
              <a:off x="3933494" y="961378"/>
              <a:ext cx="821274" cy="707636"/>
            </a:xfrm>
            <a:prstGeom prst="hexagon">
              <a:avLst>
                <a:gd fmla="val 28900" name="adj"/>
                <a:gd fmla="val 115470" name="vf"/>
              </a:avLst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4"/>
            <p:cNvSpPr/>
            <p:nvPr/>
          </p:nvSpPr>
          <p:spPr>
            <a:xfrm>
              <a:off x="2493899" y="39182"/>
              <a:ext cx="1783815" cy="1543210"/>
            </a:xfrm>
            <a:prstGeom prst="hexagon">
              <a:avLst>
                <a:gd fmla="val 28570" name="adj"/>
                <a:gd fmla="val 115470" name="vf"/>
              </a:avLst>
            </a:prstGeom>
            <a:solidFill>
              <a:srgbClr val="19ACE4"/>
            </a:solidFill>
            <a:ln cap="flat" cmpd="sng" w="158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4"/>
            <p:cNvSpPr txBox="1"/>
            <p:nvPr/>
          </p:nvSpPr>
          <p:spPr>
            <a:xfrm>
              <a:off x="2789515" y="294925"/>
              <a:ext cx="1192583" cy="103172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0475" lIns="30475" spcFirstLastPara="1" rIns="30475" wrap="square" tIns="304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Twentieth Century"/>
                <a:buNone/>
              </a:pPr>
              <a:r>
                <a:rPr b="0" i="0" lang="en-US" sz="2400" u="none" cap="none" strike="noStrike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Stroke</a:t>
              </a:r>
              <a:endParaRPr/>
            </a:p>
          </p:txBody>
        </p:sp>
        <p:sp>
          <p:nvSpPr>
            <p:cNvPr id="128" name="Google Shape;128;p4"/>
            <p:cNvSpPr/>
            <p:nvPr/>
          </p:nvSpPr>
          <p:spPr>
            <a:xfrm>
              <a:off x="2028498" y="1037001"/>
              <a:ext cx="821274" cy="707636"/>
            </a:xfrm>
            <a:prstGeom prst="hexagon">
              <a:avLst>
                <a:gd fmla="val 28900" name="adj"/>
                <a:gd fmla="val 115470" name="vf"/>
              </a:avLst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4"/>
            <p:cNvSpPr/>
            <p:nvPr/>
          </p:nvSpPr>
          <p:spPr>
            <a:xfrm>
              <a:off x="4126966" y="961369"/>
              <a:ext cx="2045233" cy="1543210"/>
            </a:xfrm>
            <a:prstGeom prst="hexagon">
              <a:avLst>
                <a:gd fmla="val 28570" name="adj"/>
                <a:gd fmla="val 115470" name="vf"/>
              </a:avLst>
            </a:prstGeom>
            <a:solidFill>
              <a:srgbClr val="19ACE4"/>
            </a:solidFill>
            <a:ln cap="flat" cmpd="sng" w="158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4"/>
            <p:cNvSpPr txBox="1"/>
            <p:nvPr/>
          </p:nvSpPr>
          <p:spPr>
            <a:xfrm>
              <a:off x="4444367" y="1200861"/>
              <a:ext cx="1410431" cy="106422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Twentieth Century"/>
                <a:buNone/>
              </a:pPr>
              <a:r>
                <a:rPr b="1" i="0" lang="en-US" sz="2000" u="none" cap="none" strike="noStrike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Basal Ganglia/</a:t>
              </a:r>
              <a:endParaRPr/>
            </a:p>
            <a:p>
              <a:pPr indent="0" lvl="0" marL="0" marR="0" rtl="0" algn="ctr">
                <a:lnSpc>
                  <a:spcPct val="90000"/>
                </a:lnSpc>
                <a:spcBef>
                  <a:spcPts val="70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Twentieth Century"/>
                <a:buNone/>
              </a:pPr>
              <a:r>
                <a:rPr b="1" i="0" lang="en-US" sz="2000" u="none" cap="none" strike="noStrike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Parkinsons</a:t>
              </a:r>
              <a:endParaRPr b="1" i="0" sz="20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31" name="Google Shape;131;p4"/>
            <p:cNvSpPr/>
            <p:nvPr/>
          </p:nvSpPr>
          <p:spPr>
            <a:xfrm>
              <a:off x="3967191" y="3627897"/>
              <a:ext cx="821274" cy="707636"/>
            </a:xfrm>
            <a:prstGeom prst="hexagon">
              <a:avLst>
                <a:gd fmla="val 28900" name="adj"/>
                <a:gd fmla="val 115470" name="vf"/>
              </a:avLst>
            </a:prstGeom>
            <a:solidFill>
              <a:srgbClr val="CBE2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4"/>
            <p:cNvSpPr/>
            <p:nvPr/>
          </p:nvSpPr>
          <p:spPr>
            <a:xfrm>
              <a:off x="4120375" y="2815150"/>
              <a:ext cx="2204225" cy="1543210"/>
            </a:xfrm>
            <a:prstGeom prst="hexagon">
              <a:avLst>
                <a:gd fmla="val 28570" name="adj"/>
                <a:gd fmla="val 115470" name="vf"/>
              </a:avLst>
            </a:prstGeom>
            <a:solidFill>
              <a:srgbClr val="19ACE4"/>
            </a:solidFill>
            <a:ln cap="flat" cmpd="sng" w="158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4"/>
            <p:cNvSpPr txBox="1"/>
            <p:nvPr/>
          </p:nvSpPr>
          <p:spPr>
            <a:xfrm>
              <a:off x="4451025" y="3046643"/>
              <a:ext cx="1542925" cy="108022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0475" lIns="30475" spcFirstLastPara="1" rIns="30475" wrap="square" tIns="304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Twentieth Century"/>
                <a:buNone/>
              </a:pPr>
              <a:r>
                <a:rPr b="0" i="0" lang="en-US" sz="2400" u="none" cap="none" strike="noStrike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Spatial </a:t>
              </a:r>
              <a:endParaRPr/>
            </a:p>
            <a:p>
              <a:pPr indent="0" lvl="0" marL="0" marR="0" rtl="0" algn="ctr">
                <a:lnSpc>
                  <a:spcPct val="90000"/>
                </a:lnSpc>
                <a:spcBef>
                  <a:spcPts val="84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Twentieth Century"/>
                <a:buNone/>
              </a:pPr>
              <a:r>
                <a:rPr b="0" i="0" lang="en-US" sz="2400" u="none" cap="none" strike="noStrike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Navigation</a:t>
              </a:r>
              <a:endParaRPr/>
            </a:p>
          </p:txBody>
        </p:sp>
        <p:sp>
          <p:nvSpPr>
            <p:cNvPr id="134" name="Google Shape;134;p4"/>
            <p:cNvSpPr/>
            <p:nvPr/>
          </p:nvSpPr>
          <p:spPr>
            <a:xfrm>
              <a:off x="2274137" y="3784599"/>
              <a:ext cx="821274" cy="707636"/>
            </a:xfrm>
            <a:prstGeom prst="hexagon">
              <a:avLst>
                <a:gd fmla="val 28900" name="adj"/>
                <a:gd fmla="val 115470" name="vf"/>
              </a:avLst>
            </a:prstGeom>
            <a:solidFill>
              <a:srgbClr val="CBE2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4"/>
            <p:cNvSpPr/>
            <p:nvPr/>
          </p:nvSpPr>
          <p:spPr>
            <a:xfrm>
              <a:off x="2209799" y="3765389"/>
              <a:ext cx="2388190" cy="1543210"/>
            </a:xfrm>
            <a:prstGeom prst="hexagon">
              <a:avLst>
                <a:gd fmla="val 28570" name="adj"/>
                <a:gd fmla="val 115470" name="vf"/>
              </a:avLst>
            </a:prstGeom>
            <a:solidFill>
              <a:srgbClr val="19ACE4"/>
            </a:solidFill>
            <a:ln cap="flat" cmpd="sng" w="158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4"/>
            <p:cNvSpPr txBox="1"/>
            <p:nvPr/>
          </p:nvSpPr>
          <p:spPr>
            <a:xfrm>
              <a:off x="2555780" y="3988956"/>
              <a:ext cx="1696228" cy="10960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5550" lIns="35550" spcFirstLastPara="1" rIns="35550" wrap="square" tIns="355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00"/>
                </a:buClr>
                <a:buSzPts val="2800"/>
                <a:buFont typeface="Twentieth Century"/>
                <a:buNone/>
              </a:pPr>
              <a:r>
                <a:rPr b="0" i="0" lang="en-US" sz="2800" u="none" cap="none" strike="noStrike">
                  <a:solidFill>
                    <a:srgbClr val="FFFF00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Neural</a:t>
              </a:r>
              <a:endParaRPr/>
            </a:p>
            <a:p>
              <a:pPr indent="0" lvl="0" marL="0" marR="0" rtl="0" algn="ctr">
                <a:lnSpc>
                  <a:spcPct val="90000"/>
                </a:lnSpc>
                <a:spcBef>
                  <a:spcPts val="980"/>
                </a:spcBef>
                <a:spcAft>
                  <a:spcPts val="0"/>
                </a:spcAft>
                <a:buClr>
                  <a:srgbClr val="FFFF00"/>
                </a:buClr>
                <a:buSzPts val="2800"/>
                <a:buFont typeface="Twentieth Century"/>
                <a:buNone/>
              </a:pPr>
              <a:r>
                <a:rPr b="0" i="0" lang="en-US" sz="2800" u="none" cap="none" strike="noStrike">
                  <a:solidFill>
                    <a:srgbClr val="FFFF00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Oscillators</a:t>
              </a:r>
              <a:endParaRPr/>
            </a:p>
          </p:txBody>
        </p:sp>
        <p:sp>
          <p:nvSpPr>
            <p:cNvPr id="137" name="Google Shape;137;p4"/>
            <p:cNvSpPr/>
            <p:nvPr/>
          </p:nvSpPr>
          <p:spPr>
            <a:xfrm>
              <a:off x="1341342" y="2460536"/>
              <a:ext cx="821274" cy="707636"/>
            </a:xfrm>
            <a:prstGeom prst="hexagon">
              <a:avLst>
                <a:gd fmla="val 28900" name="adj"/>
                <a:gd fmla="val 115470" name="vf"/>
              </a:avLst>
            </a:prstGeom>
            <a:solidFill>
              <a:srgbClr val="CBE2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4"/>
            <p:cNvSpPr/>
            <p:nvPr/>
          </p:nvSpPr>
          <p:spPr>
            <a:xfrm>
              <a:off x="868426" y="2816212"/>
              <a:ext cx="1783815" cy="1543210"/>
            </a:xfrm>
            <a:prstGeom prst="hexagon">
              <a:avLst>
                <a:gd fmla="val 28570" name="adj"/>
                <a:gd fmla="val 115470" name="vf"/>
              </a:avLst>
            </a:prstGeom>
            <a:solidFill>
              <a:srgbClr val="19ACE4"/>
            </a:solidFill>
            <a:ln cap="flat" cmpd="sng" w="158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4"/>
            <p:cNvSpPr txBox="1"/>
            <p:nvPr/>
          </p:nvSpPr>
          <p:spPr>
            <a:xfrm>
              <a:off x="1164042" y="3071955"/>
              <a:ext cx="1192583" cy="103172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4275" lIns="34275" spcFirstLastPara="1" rIns="34275" wrap="square" tIns="342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700"/>
                <a:buFont typeface="Twentieth Century"/>
                <a:buNone/>
              </a:pPr>
              <a:r>
                <a:rPr b="0" i="0" lang="en-US" sz="2700" u="none" cap="none" strike="noStrike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Neuro-vascular</a:t>
              </a:r>
              <a:endParaRPr/>
            </a:p>
          </p:txBody>
        </p:sp>
        <p:sp>
          <p:nvSpPr>
            <p:cNvPr id="140" name="Google Shape;140;p4"/>
            <p:cNvSpPr/>
            <p:nvPr/>
          </p:nvSpPr>
          <p:spPr>
            <a:xfrm>
              <a:off x="868426" y="947054"/>
              <a:ext cx="1783815" cy="1543210"/>
            </a:xfrm>
            <a:prstGeom prst="hexagon">
              <a:avLst>
                <a:gd fmla="val 28570" name="adj"/>
                <a:gd fmla="val 115470" name="vf"/>
              </a:avLst>
            </a:prstGeom>
            <a:solidFill>
              <a:srgbClr val="19ACE4"/>
            </a:solidFill>
            <a:ln cap="flat" cmpd="sng" w="158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4"/>
            <p:cNvSpPr txBox="1"/>
            <p:nvPr/>
          </p:nvSpPr>
          <p:spPr>
            <a:xfrm>
              <a:off x="1164042" y="1202797"/>
              <a:ext cx="1192583" cy="103172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Twentieth Century"/>
                <a:buNone/>
              </a:pPr>
              <a:r>
                <a:rPr b="0" i="0" lang="en-US" sz="2000" u="none" cap="none" strike="noStrike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Deep</a:t>
              </a:r>
              <a:endParaRPr/>
            </a:p>
            <a:p>
              <a:pPr indent="0" lvl="0" marL="0" marR="0" rtl="0" algn="ctr">
                <a:lnSpc>
                  <a:spcPct val="90000"/>
                </a:lnSpc>
                <a:spcBef>
                  <a:spcPts val="70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Twentieth Century"/>
                <a:buNone/>
              </a:pPr>
              <a:r>
                <a:rPr b="0" i="0" lang="en-US" sz="2000" u="none" cap="none" strike="noStrike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Vision</a:t>
              </a:r>
              <a:endParaRPr/>
            </a:p>
            <a:p>
              <a:pPr indent="0" lvl="0" marL="0" marR="0" rtl="0" algn="ctr">
                <a:lnSpc>
                  <a:spcPct val="90000"/>
                </a:lnSpc>
                <a:spcBef>
                  <a:spcPts val="70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Twentieth Century"/>
                <a:buNone/>
              </a:pPr>
              <a:r>
                <a:t/>
              </a:r>
              <a:endParaRPr b="0" i="0" sz="20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</p:grpSp>
      <p:pic>
        <p:nvPicPr>
          <p:cNvPr id="142" name="Google Shape;142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400925" y="5181600"/>
            <a:ext cx="1370208" cy="12837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437696" y="1748246"/>
            <a:ext cx="1333437" cy="2160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57200" y="5145636"/>
            <a:ext cx="1612599" cy="1355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04800" y="1748246"/>
            <a:ext cx="1571624" cy="1211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40"/>
          <p:cNvSpPr txBox="1"/>
          <p:nvPr>
            <p:ph type="title"/>
          </p:nvPr>
        </p:nvSpPr>
        <p:spPr>
          <a:xfrm>
            <a:off x="768096" y="585216"/>
            <a:ext cx="7290054" cy="149961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4400"/>
              <a:buFont typeface="Twentieth Century"/>
              <a:buNone/>
            </a:pPr>
            <a:r>
              <a:rPr lang="en-US"/>
              <a:t>THEORETICAL EXPLANATION </a:t>
            </a:r>
            <a:endParaRPr/>
          </a:p>
        </p:txBody>
      </p:sp>
      <p:sp>
        <p:nvSpPr>
          <p:cNvPr id="490" name="Google Shape;490;p40"/>
          <p:cNvSpPr txBox="1"/>
          <p:nvPr>
            <p:ph idx="1" type="body"/>
          </p:nvPr>
        </p:nvSpPr>
        <p:spPr>
          <a:xfrm>
            <a:off x="768096" y="2084832"/>
            <a:ext cx="7607808" cy="4620768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-1846" l="-799" r="0" t="-3429"/>
            </a:stretch>
          </a:blipFill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-127000" lvl="0" marL="9144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 "/>
            </a:pPr>
            <a:r>
              <a:rPr lang="en-US"/>
              <a:t> 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41"/>
          <p:cNvSpPr txBox="1"/>
          <p:nvPr>
            <p:ph type="title"/>
          </p:nvPr>
        </p:nvSpPr>
        <p:spPr>
          <a:xfrm>
            <a:off x="457200" y="274638"/>
            <a:ext cx="3581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ct val="100000"/>
              <a:buFont typeface="Twentieth Century"/>
              <a:buNone/>
            </a:pPr>
            <a:r>
              <a:rPr lang="en-US"/>
              <a:t>NUMERICAL RESULTS </a:t>
            </a:r>
            <a:endParaRPr/>
          </a:p>
        </p:txBody>
      </p:sp>
      <p:sp>
        <p:nvSpPr>
          <p:cNvPr id="496" name="Google Shape;496;p41"/>
          <p:cNvSpPr txBox="1"/>
          <p:nvPr>
            <p:ph idx="1" type="body"/>
          </p:nvPr>
        </p:nvSpPr>
        <p:spPr>
          <a:xfrm>
            <a:off x="609600" y="1600201"/>
            <a:ext cx="3657600" cy="452596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-3331" r="-2331" t="-2154"/>
            </a:stretch>
          </a:blipFill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-127000" lvl="0" marL="9144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 "/>
            </a:pPr>
            <a:r>
              <a:rPr lang="en-US"/>
              <a:t> </a:t>
            </a:r>
            <a:endParaRPr/>
          </a:p>
        </p:txBody>
      </p:sp>
      <p:pic>
        <p:nvPicPr>
          <p:cNvPr descr="C:\Users\dipayan\Desktop\oscillator\27th_presentation\res2.jpg" id="497" name="Google Shape;497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35235" y="557581"/>
            <a:ext cx="4313465" cy="5843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42"/>
          <p:cNvSpPr txBox="1"/>
          <p:nvPr>
            <p:ph type="title"/>
          </p:nvPr>
        </p:nvSpPr>
        <p:spPr>
          <a:xfrm>
            <a:off x="768096" y="585216"/>
            <a:ext cx="7290054" cy="149961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2400"/>
              <a:buFont typeface="Twentieth Century"/>
              <a:buNone/>
            </a:pPr>
            <a:r>
              <a:rPr b="1" lang="en-US" sz="2400"/>
              <a:t>COUPLING TWO HOPF OSCILLATORS</a:t>
            </a:r>
            <a:br>
              <a:rPr lang="en-US" sz="2400"/>
            </a:br>
            <a:r>
              <a:rPr lang="en-US" sz="2400"/>
              <a:t>NEARBY FREQUENCIES, REAL COUPLING</a:t>
            </a:r>
            <a:endParaRPr/>
          </a:p>
        </p:txBody>
      </p:sp>
      <p:sp>
        <p:nvSpPr>
          <p:cNvPr id="503" name="Google Shape;503;p42"/>
          <p:cNvSpPr txBox="1"/>
          <p:nvPr>
            <p:ph idx="1" type="body"/>
          </p:nvPr>
        </p:nvSpPr>
        <p:spPr>
          <a:xfrm>
            <a:off x="768096" y="2286000"/>
            <a:ext cx="7290055" cy="402336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-1115"/>
            </a:stretch>
          </a:blipFill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-127000" lvl="0" marL="9144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 "/>
            </a:pPr>
            <a:r>
              <a:rPr lang="en-US"/>
              <a:t> </a:t>
            </a:r>
            <a:endParaRPr/>
          </a:p>
        </p:txBody>
      </p:sp>
      <p:cxnSp>
        <p:nvCxnSpPr>
          <p:cNvPr id="504" name="Google Shape;504;p42"/>
          <p:cNvCxnSpPr/>
          <p:nvPr/>
        </p:nvCxnSpPr>
        <p:spPr>
          <a:xfrm>
            <a:off x="2965680" y="4953000"/>
            <a:ext cx="2749320" cy="0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05" name="Google Shape;505;p42"/>
          <p:cNvSpPr/>
          <p:nvPr/>
        </p:nvSpPr>
        <p:spPr>
          <a:xfrm>
            <a:off x="2819400" y="4845978"/>
            <a:ext cx="228600" cy="228600"/>
          </a:xfrm>
          <a:prstGeom prst="ellipse">
            <a:avLst/>
          </a:prstGeom>
          <a:solidFill>
            <a:schemeClr val="accent1"/>
          </a:solidFill>
          <a:ln cap="flat" cmpd="sng" w="15875">
            <a:solidFill>
              <a:srgbClr val="147EA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506" name="Google Shape;506;p42"/>
          <p:cNvSpPr/>
          <p:nvPr/>
        </p:nvSpPr>
        <p:spPr>
          <a:xfrm>
            <a:off x="5638800" y="4856252"/>
            <a:ext cx="228600" cy="228600"/>
          </a:xfrm>
          <a:prstGeom prst="ellipse">
            <a:avLst/>
          </a:prstGeom>
          <a:solidFill>
            <a:schemeClr val="accent1"/>
          </a:solidFill>
          <a:ln cap="flat" cmpd="sng" w="15875">
            <a:solidFill>
              <a:srgbClr val="147EA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507" name="Google Shape;507;p42"/>
          <p:cNvSpPr txBox="1"/>
          <p:nvPr/>
        </p:nvSpPr>
        <p:spPr>
          <a:xfrm>
            <a:off x="2136850" y="4674468"/>
            <a:ext cx="679680" cy="584775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Twentieth Century"/>
                <a:ea typeface="Twentieth Century"/>
                <a:cs typeface="Twentieth Century"/>
                <a:sym typeface="Twentieth Century"/>
              </a:rPr>
              <a:t> </a:t>
            </a:r>
            <a:endParaRPr/>
          </a:p>
        </p:txBody>
      </p:sp>
      <p:sp>
        <p:nvSpPr>
          <p:cNvPr id="508" name="Google Shape;508;p42"/>
          <p:cNvSpPr txBox="1"/>
          <p:nvPr/>
        </p:nvSpPr>
        <p:spPr>
          <a:xfrm>
            <a:off x="5933326" y="4705246"/>
            <a:ext cx="606540" cy="52322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Twentieth Century"/>
                <a:ea typeface="Twentieth Century"/>
                <a:cs typeface="Twentieth Century"/>
                <a:sym typeface="Twentieth Century"/>
              </a:rPr>
              <a:t> </a:t>
            </a:r>
            <a:endParaRPr/>
          </a:p>
        </p:txBody>
      </p:sp>
      <p:sp>
        <p:nvSpPr>
          <p:cNvPr id="509" name="Google Shape;509;p42"/>
          <p:cNvSpPr/>
          <p:nvPr/>
        </p:nvSpPr>
        <p:spPr>
          <a:xfrm>
            <a:off x="2816530" y="4089198"/>
            <a:ext cx="1216152" cy="731520"/>
          </a:xfrm>
          <a:prstGeom prst="curvedDownArrow">
            <a:avLst>
              <a:gd fmla="val 25000" name="adj1"/>
              <a:gd fmla="val 50000" name="adj2"/>
              <a:gd fmla="val 25000" name="adj3"/>
            </a:avLst>
          </a:prstGeom>
          <a:solidFill>
            <a:schemeClr val="accent1"/>
          </a:solidFill>
          <a:ln cap="flat" cmpd="sng" w="15875">
            <a:solidFill>
              <a:srgbClr val="147EA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510" name="Google Shape;510;p42"/>
          <p:cNvSpPr/>
          <p:nvPr/>
        </p:nvSpPr>
        <p:spPr>
          <a:xfrm flipH="1">
            <a:off x="3657600" y="3995436"/>
            <a:ext cx="2111358" cy="809149"/>
          </a:xfrm>
          <a:prstGeom prst="curvedDownArrow">
            <a:avLst>
              <a:gd fmla="val 25000" name="adj1"/>
              <a:gd fmla="val 50000" name="adj2"/>
              <a:gd fmla="val 25000" name="adj3"/>
            </a:avLst>
          </a:prstGeom>
          <a:solidFill>
            <a:schemeClr val="accent1"/>
          </a:solidFill>
          <a:ln cap="flat" cmpd="sng" w="15875">
            <a:solidFill>
              <a:srgbClr val="147EA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511" name="Google Shape;511;p42"/>
          <p:cNvSpPr/>
          <p:nvPr/>
        </p:nvSpPr>
        <p:spPr>
          <a:xfrm>
            <a:off x="3733800" y="4876800"/>
            <a:ext cx="228600" cy="228600"/>
          </a:xfrm>
          <a:prstGeom prst="ellipse">
            <a:avLst/>
          </a:prstGeom>
          <a:solidFill>
            <a:schemeClr val="accent1"/>
          </a:solidFill>
          <a:ln cap="flat" cmpd="sng" w="15875">
            <a:solidFill>
              <a:srgbClr val="147EA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512" name="Google Shape;512;p42"/>
          <p:cNvSpPr txBox="1"/>
          <p:nvPr/>
        </p:nvSpPr>
        <p:spPr>
          <a:xfrm>
            <a:off x="3656845" y="5072469"/>
            <a:ext cx="679680" cy="584775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Twentieth Century"/>
                <a:ea typeface="Twentieth Century"/>
                <a:cs typeface="Twentieth Century"/>
                <a:sym typeface="Twentieth Century"/>
              </a:rPr>
              <a:t> 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Users\dipayan\Desktop\oscillator\27th_presentation\copst_vs_resf.png" id="517" name="Google Shape;517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5800" y="2373086"/>
            <a:ext cx="4648200" cy="3800475"/>
          </a:xfrm>
          <a:prstGeom prst="rect">
            <a:avLst/>
          </a:prstGeom>
          <a:noFill/>
          <a:ln>
            <a:noFill/>
          </a:ln>
        </p:spPr>
      </p:pic>
      <p:sp>
        <p:nvSpPr>
          <p:cNvPr id="518" name="Google Shape;518;p43"/>
          <p:cNvSpPr/>
          <p:nvPr/>
        </p:nvSpPr>
        <p:spPr>
          <a:xfrm>
            <a:off x="786442" y="381000"/>
            <a:ext cx="4572000" cy="1200329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-1530" l="-1066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Twentieth Century"/>
                <a:ea typeface="Twentieth Century"/>
                <a:cs typeface="Twentieth Century"/>
                <a:sym typeface="Twentieth Century"/>
              </a:rPr>
              <a:t> </a:t>
            </a:r>
            <a:endParaRPr/>
          </a:p>
        </p:txBody>
      </p:sp>
      <p:sp>
        <p:nvSpPr>
          <p:cNvPr id="519" name="Google Shape;519;p43"/>
          <p:cNvSpPr/>
          <p:nvPr/>
        </p:nvSpPr>
        <p:spPr>
          <a:xfrm>
            <a:off x="6096000" y="3244544"/>
            <a:ext cx="533400" cy="565456"/>
          </a:xfrm>
          <a:prstGeom prst="ellipse">
            <a:avLst/>
          </a:prstGeom>
          <a:noFill/>
          <a:ln cap="flat" cmpd="sng" w="15875">
            <a:solidFill>
              <a:srgbClr val="147EA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520" name="Google Shape;520;p43"/>
          <p:cNvSpPr/>
          <p:nvPr/>
        </p:nvSpPr>
        <p:spPr>
          <a:xfrm>
            <a:off x="6183086" y="3396944"/>
            <a:ext cx="326571" cy="265654"/>
          </a:xfrm>
          <a:custGeom>
            <a:rect b="b" l="l" r="r" t="t"/>
            <a:pathLst>
              <a:path extrusionOk="0" h="265654" w="326571">
                <a:moveTo>
                  <a:pt x="0" y="154862"/>
                </a:moveTo>
                <a:cubicBezTo>
                  <a:pt x="28121" y="69590"/>
                  <a:pt x="56243" y="-15681"/>
                  <a:pt x="97971" y="2462"/>
                </a:cubicBezTo>
                <a:cubicBezTo>
                  <a:pt x="139699" y="20605"/>
                  <a:pt x="212271" y="247390"/>
                  <a:pt x="250371" y="263719"/>
                </a:cubicBezTo>
                <a:cubicBezTo>
                  <a:pt x="288471" y="280048"/>
                  <a:pt x="307521" y="190241"/>
                  <a:pt x="326571" y="100434"/>
                </a:cubicBezTo>
              </a:path>
            </a:pathLst>
          </a:custGeom>
          <a:noFill/>
          <a:ln cap="flat" cmpd="sng" w="15875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521" name="Google Shape;521;p43"/>
          <p:cNvSpPr/>
          <p:nvPr/>
        </p:nvSpPr>
        <p:spPr>
          <a:xfrm>
            <a:off x="8001000" y="3244544"/>
            <a:ext cx="533400" cy="565456"/>
          </a:xfrm>
          <a:prstGeom prst="ellipse">
            <a:avLst/>
          </a:prstGeom>
          <a:noFill/>
          <a:ln cap="flat" cmpd="sng" w="15875">
            <a:solidFill>
              <a:srgbClr val="147EA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522" name="Google Shape;522;p43"/>
          <p:cNvSpPr/>
          <p:nvPr/>
        </p:nvSpPr>
        <p:spPr>
          <a:xfrm>
            <a:off x="8088086" y="3396944"/>
            <a:ext cx="326571" cy="265654"/>
          </a:xfrm>
          <a:custGeom>
            <a:rect b="b" l="l" r="r" t="t"/>
            <a:pathLst>
              <a:path extrusionOk="0" h="265654" w="326571">
                <a:moveTo>
                  <a:pt x="0" y="154862"/>
                </a:moveTo>
                <a:cubicBezTo>
                  <a:pt x="28121" y="69590"/>
                  <a:pt x="56243" y="-15681"/>
                  <a:pt x="97971" y="2462"/>
                </a:cubicBezTo>
                <a:cubicBezTo>
                  <a:pt x="139699" y="20605"/>
                  <a:pt x="212271" y="247390"/>
                  <a:pt x="250371" y="263719"/>
                </a:cubicBezTo>
                <a:cubicBezTo>
                  <a:pt x="288471" y="280048"/>
                  <a:pt x="307521" y="190241"/>
                  <a:pt x="326571" y="100434"/>
                </a:cubicBezTo>
              </a:path>
            </a:pathLst>
          </a:custGeom>
          <a:noFill/>
          <a:ln cap="flat" cmpd="sng" w="15875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523" name="Google Shape;523;p43"/>
          <p:cNvSpPr/>
          <p:nvPr/>
        </p:nvSpPr>
        <p:spPr>
          <a:xfrm>
            <a:off x="6466114" y="2819400"/>
            <a:ext cx="1709057" cy="457200"/>
          </a:xfrm>
          <a:custGeom>
            <a:rect b="b" l="l" r="r" t="t"/>
            <a:pathLst>
              <a:path extrusionOk="0" h="500783" w="1709057">
                <a:moveTo>
                  <a:pt x="0" y="500783"/>
                </a:moveTo>
                <a:cubicBezTo>
                  <a:pt x="287564" y="252226"/>
                  <a:pt x="575129" y="3669"/>
                  <a:pt x="859972" y="40"/>
                </a:cubicBezTo>
                <a:cubicBezTo>
                  <a:pt x="1144815" y="-3589"/>
                  <a:pt x="1426936" y="237711"/>
                  <a:pt x="1709057" y="479011"/>
                </a:cubicBezTo>
              </a:path>
            </a:pathLst>
          </a:custGeom>
          <a:noFill/>
          <a:ln cap="flat" cmpd="sng" w="15875">
            <a:solidFill>
              <a:srgbClr val="147EA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524" name="Google Shape;524;p43"/>
          <p:cNvSpPr/>
          <p:nvPr/>
        </p:nvSpPr>
        <p:spPr>
          <a:xfrm rot="10800000">
            <a:off x="6433457" y="3788228"/>
            <a:ext cx="1709057" cy="402772"/>
          </a:xfrm>
          <a:custGeom>
            <a:rect b="b" l="l" r="r" t="t"/>
            <a:pathLst>
              <a:path extrusionOk="0" h="500783" w="1709057">
                <a:moveTo>
                  <a:pt x="0" y="500783"/>
                </a:moveTo>
                <a:cubicBezTo>
                  <a:pt x="287564" y="252226"/>
                  <a:pt x="575129" y="3669"/>
                  <a:pt x="859972" y="40"/>
                </a:cubicBezTo>
                <a:cubicBezTo>
                  <a:pt x="1144815" y="-3589"/>
                  <a:pt x="1426936" y="237711"/>
                  <a:pt x="1709057" y="479011"/>
                </a:cubicBezTo>
              </a:path>
            </a:pathLst>
          </a:custGeom>
          <a:noFill/>
          <a:ln cap="flat" cmpd="sng" w="15875">
            <a:solidFill>
              <a:srgbClr val="147EA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525" name="Google Shape;525;p43"/>
          <p:cNvSpPr/>
          <p:nvPr/>
        </p:nvSpPr>
        <p:spPr>
          <a:xfrm>
            <a:off x="7117906" y="2396031"/>
            <a:ext cx="389850" cy="461665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Twentieth Century"/>
                <a:ea typeface="Twentieth Century"/>
                <a:cs typeface="Twentieth Century"/>
                <a:sym typeface="Twentieth Century"/>
              </a:rPr>
              <a:t> </a:t>
            </a:r>
            <a:endParaRPr/>
          </a:p>
        </p:txBody>
      </p:sp>
      <p:sp>
        <p:nvSpPr>
          <p:cNvPr id="526" name="Google Shape;526;p43"/>
          <p:cNvSpPr/>
          <p:nvPr/>
        </p:nvSpPr>
        <p:spPr>
          <a:xfrm>
            <a:off x="7150563" y="4106057"/>
            <a:ext cx="389850" cy="461665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Twentieth Century"/>
                <a:ea typeface="Twentieth Century"/>
                <a:cs typeface="Twentieth Century"/>
                <a:sym typeface="Twentieth Century"/>
              </a:rPr>
              <a:t> </a:t>
            </a:r>
            <a:endParaRPr/>
          </a:p>
        </p:txBody>
      </p:sp>
      <p:sp>
        <p:nvSpPr>
          <p:cNvPr id="527" name="Google Shape;527;p43"/>
          <p:cNvSpPr/>
          <p:nvPr/>
        </p:nvSpPr>
        <p:spPr>
          <a:xfrm>
            <a:off x="5565342" y="3298938"/>
            <a:ext cx="530658" cy="461665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Twentieth Century"/>
                <a:ea typeface="Twentieth Century"/>
                <a:cs typeface="Twentieth Century"/>
                <a:sym typeface="Twentieth Century"/>
              </a:rPr>
              <a:t> </a:t>
            </a:r>
            <a:endParaRPr/>
          </a:p>
        </p:txBody>
      </p:sp>
      <p:sp>
        <p:nvSpPr>
          <p:cNvPr id="528" name="Google Shape;528;p43"/>
          <p:cNvSpPr/>
          <p:nvPr/>
        </p:nvSpPr>
        <p:spPr>
          <a:xfrm>
            <a:off x="8534400" y="3298938"/>
            <a:ext cx="537776" cy="461665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Twentieth Century"/>
                <a:ea typeface="Twentieth Century"/>
                <a:cs typeface="Twentieth Century"/>
                <a:sym typeface="Twentieth Century"/>
              </a:rPr>
              <a:t> 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44"/>
          <p:cNvSpPr txBox="1"/>
          <p:nvPr>
            <p:ph type="title"/>
          </p:nvPr>
        </p:nvSpPr>
        <p:spPr>
          <a:xfrm>
            <a:off x="653144" y="245383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2800"/>
              <a:buFont typeface="Twentieth Century"/>
              <a:buNone/>
            </a:pPr>
            <a:r>
              <a:rPr lang="en-US" sz="2800"/>
              <a:t>COUPLING TWO HOPF OSCILLATORS WITH </a:t>
            </a:r>
            <a:br>
              <a:rPr lang="en-US" sz="2800"/>
            </a:br>
            <a:r>
              <a:rPr lang="en-US" sz="2800"/>
              <a:t>ARBITRARILY DIFFERENT FREQUENCIES </a:t>
            </a:r>
            <a:endParaRPr/>
          </a:p>
        </p:txBody>
      </p:sp>
      <p:sp>
        <p:nvSpPr>
          <p:cNvPr id="534" name="Google Shape;534;p44"/>
          <p:cNvSpPr txBox="1"/>
          <p:nvPr>
            <p:ph idx="1" type="body"/>
          </p:nvPr>
        </p:nvSpPr>
        <p:spPr>
          <a:xfrm>
            <a:off x="457200" y="1600203"/>
            <a:ext cx="7924800" cy="3733797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-75" t="-1633"/>
            </a:stretch>
          </a:blipFill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-127000" lvl="0" marL="9144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 "/>
            </a:pPr>
            <a:r>
              <a:rPr lang="en-US"/>
              <a:t> </a:t>
            </a:r>
            <a:endParaRPr/>
          </a:p>
        </p:txBody>
      </p:sp>
      <p:cxnSp>
        <p:nvCxnSpPr>
          <p:cNvPr id="535" name="Google Shape;535;p44"/>
          <p:cNvCxnSpPr>
            <a:stCxn id="536" idx="6"/>
          </p:cNvCxnSpPr>
          <p:nvPr/>
        </p:nvCxnSpPr>
        <p:spPr>
          <a:xfrm flipH="1" rot="10800000">
            <a:off x="2691889" y="4953128"/>
            <a:ext cx="3023100" cy="33600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36" name="Google Shape;536;p44"/>
          <p:cNvSpPr/>
          <p:nvPr/>
        </p:nvSpPr>
        <p:spPr>
          <a:xfrm>
            <a:off x="1701289" y="4468739"/>
            <a:ext cx="990600" cy="1035978"/>
          </a:xfrm>
          <a:prstGeom prst="ellipse">
            <a:avLst/>
          </a:prstGeom>
          <a:noFill/>
          <a:ln cap="flat" cmpd="sng" w="57150">
            <a:solidFill>
              <a:srgbClr val="147EA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537" name="Google Shape;537;p44"/>
          <p:cNvSpPr txBox="1"/>
          <p:nvPr/>
        </p:nvSpPr>
        <p:spPr>
          <a:xfrm>
            <a:off x="1856749" y="4586887"/>
            <a:ext cx="679680" cy="584775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Twentieth Century"/>
                <a:ea typeface="Twentieth Century"/>
                <a:cs typeface="Twentieth Century"/>
                <a:sym typeface="Twentieth Century"/>
              </a:rPr>
              <a:t> </a:t>
            </a:r>
            <a:endParaRPr/>
          </a:p>
        </p:txBody>
      </p:sp>
      <p:sp>
        <p:nvSpPr>
          <p:cNvPr id="538" name="Google Shape;538;p44"/>
          <p:cNvSpPr txBox="1"/>
          <p:nvPr/>
        </p:nvSpPr>
        <p:spPr>
          <a:xfrm>
            <a:off x="5937178" y="4617665"/>
            <a:ext cx="606540" cy="52322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Twentieth Century"/>
                <a:ea typeface="Twentieth Century"/>
                <a:cs typeface="Twentieth Century"/>
                <a:sym typeface="Twentieth Century"/>
              </a:rPr>
              <a:t> </a:t>
            </a:r>
            <a:endParaRPr/>
          </a:p>
        </p:txBody>
      </p:sp>
      <p:sp>
        <p:nvSpPr>
          <p:cNvPr id="539" name="Google Shape;539;p44"/>
          <p:cNvSpPr/>
          <p:nvPr/>
        </p:nvSpPr>
        <p:spPr>
          <a:xfrm>
            <a:off x="5733964" y="4435011"/>
            <a:ext cx="990600" cy="1035978"/>
          </a:xfrm>
          <a:prstGeom prst="ellipse">
            <a:avLst/>
          </a:prstGeom>
          <a:noFill/>
          <a:ln cap="flat" cmpd="sng" w="57150">
            <a:solidFill>
              <a:srgbClr val="147EA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540" name="Google Shape;540;p44"/>
          <p:cNvSpPr txBox="1"/>
          <p:nvPr/>
        </p:nvSpPr>
        <p:spPr>
          <a:xfrm>
            <a:off x="2629693" y="4204178"/>
            <a:ext cx="3205878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phase diff  (</a:t>
            </a:r>
            <a:r>
              <a:rPr lang="en-US" sz="2400">
                <a:solidFill>
                  <a:schemeClr val="dk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Ψ</a:t>
            </a:r>
            <a:r>
              <a:rPr lang="en-US" sz="24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) =  const?</a:t>
            </a:r>
            <a:endParaRPr sz="24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45"/>
          <p:cNvSpPr txBox="1"/>
          <p:nvPr>
            <p:ph type="title"/>
          </p:nvPr>
        </p:nvSpPr>
        <p:spPr>
          <a:xfrm>
            <a:off x="768096" y="585216"/>
            <a:ext cx="7290054" cy="149961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000"/>
              <a:buFont typeface="Twentieth Century"/>
              <a:buNone/>
            </a:pPr>
            <a:r>
              <a:rPr lang="en-US" sz="2000">
                <a:solidFill>
                  <a:srgbClr val="002060"/>
                </a:solidFill>
              </a:rPr>
              <a:t>COUPLING TWO HOPF OSCILLATORS:</a:t>
            </a:r>
            <a:br>
              <a:rPr lang="en-US" sz="2000">
                <a:solidFill>
                  <a:srgbClr val="002060"/>
                </a:solidFill>
              </a:rPr>
            </a:br>
            <a:r>
              <a:rPr lang="en-US" sz="2000">
                <a:solidFill>
                  <a:srgbClr val="002060"/>
                </a:solidFill>
              </a:rPr>
              <a:t>ARBITRARILY DIFFERENT FREQUENCIES , </a:t>
            </a:r>
            <a:br>
              <a:rPr lang="en-US" sz="2000">
                <a:solidFill>
                  <a:srgbClr val="002060"/>
                </a:solidFill>
              </a:rPr>
            </a:br>
            <a:r>
              <a:rPr lang="en-US" sz="2000">
                <a:solidFill>
                  <a:srgbClr val="002060"/>
                </a:solidFill>
              </a:rPr>
              <a:t>REAL COUPLING</a:t>
            </a:r>
            <a:br>
              <a:rPr lang="en-US" sz="2000">
                <a:solidFill>
                  <a:srgbClr val="002060"/>
                </a:solidFill>
              </a:rPr>
            </a:br>
            <a:r>
              <a:rPr lang="en-US" sz="2000">
                <a:solidFill>
                  <a:srgbClr val="002060"/>
                </a:solidFill>
              </a:rPr>
              <a:t>GENERAL SCENARIO</a:t>
            </a:r>
            <a:endParaRPr/>
          </a:p>
        </p:txBody>
      </p:sp>
      <p:pic>
        <p:nvPicPr>
          <p:cNvPr descr="C:\Users\dipayan\Desktop\oscillator\27th_presentation\arnold.jpg" id="546" name="Google Shape;546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6128" y="2671465"/>
            <a:ext cx="8565472" cy="3805535"/>
          </a:xfrm>
          <a:prstGeom prst="rect">
            <a:avLst/>
          </a:prstGeom>
          <a:noFill/>
          <a:ln>
            <a:noFill/>
          </a:ln>
        </p:spPr>
      </p:pic>
      <p:sp>
        <p:nvSpPr>
          <p:cNvPr id="547" name="Google Shape;547;p45"/>
          <p:cNvSpPr txBox="1"/>
          <p:nvPr/>
        </p:nvSpPr>
        <p:spPr>
          <a:xfrm>
            <a:off x="2895600" y="2209800"/>
            <a:ext cx="3142207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ARNOLD TONGUES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46"/>
          <p:cNvSpPr txBox="1"/>
          <p:nvPr>
            <p:ph type="title"/>
          </p:nvPr>
        </p:nvSpPr>
        <p:spPr>
          <a:xfrm>
            <a:off x="768096" y="585216"/>
            <a:ext cx="7290054" cy="149961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4400"/>
              <a:buFont typeface="Twentieth Century"/>
              <a:buNone/>
            </a:pPr>
            <a:r>
              <a:rPr lang="en-US"/>
              <a:t>NORMALIZED PHASE DIFFERENCE</a:t>
            </a:r>
            <a:endParaRPr/>
          </a:p>
        </p:txBody>
      </p:sp>
      <p:sp>
        <p:nvSpPr>
          <p:cNvPr id="553" name="Google Shape;553;p46"/>
          <p:cNvSpPr txBox="1"/>
          <p:nvPr>
            <p:ph idx="1" type="body"/>
          </p:nvPr>
        </p:nvSpPr>
        <p:spPr>
          <a:xfrm>
            <a:off x="768096" y="2065140"/>
            <a:ext cx="8071104" cy="402336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-25150" l="-981" r="-603" t="-2726"/>
            </a:stretch>
          </a:blipFill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-127000" lvl="0" marL="9144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 "/>
            </a:pPr>
            <a:r>
              <a:rPr lang="en-US"/>
              <a:t> 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47"/>
          <p:cNvSpPr txBox="1"/>
          <p:nvPr>
            <p:ph type="title"/>
          </p:nvPr>
        </p:nvSpPr>
        <p:spPr>
          <a:xfrm>
            <a:off x="768096" y="585216"/>
            <a:ext cx="7290054" cy="149961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4400"/>
              <a:buFont typeface="Twentieth Century"/>
              <a:buNone/>
            </a:pPr>
            <a:r>
              <a:t/>
            </a:r>
            <a:endParaRPr/>
          </a:p>
        </p:txBody>
      </p:sp>
      <p:sp>
        <p:nvSpPr>
          <p:cNvPr id="559" name="Google Shape;559;p47"/>
          <p:cNvSpPr txBox="1"/>
          <p:nvPr>
            <p:ph idx="1" type="body"/>
          </p:nvPr>
        </p:nvSpPr>
        <p:spPr>
          <a:xfrm>
            <a:off x="768096" y="2286000"/>
            <a:ext cx="7290055" cy="4023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-177800" lvl="0" marL="9144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 "/>
            </a:pPr>
            <a:r>
              <a:rPr lang="en-US" sz="2800">
                <a:solidFill>
                  <a:srgbClr val="002060"/>
                </a:solidFill>
              </a:rPr>
              <a:t>How to achieve constant normalized phase difference for arbitrary frequencies?</a:t>
            </a:r>
            <a:endParaRPr/>
          </a:p>
          <a:p>
            <a:pPr indent="0" lvl="0" marL="9144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800">
              <a:solidFill>
                <a:srgbClr val="002060"/>
              </a:solidFill>
            </a:endParaRPr>
          </a:p>
          <a:p>
            <a:pPr indent="0" lvl="0" marL="9144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800">
              <a:solidFill>
                <a:srgbClr val="002060"/>
              </a:solidFill>
            </a:endParaRPr>
          </a:p>
          <a:p>
            <a:pPr indent="0" lvl="0" marL="114300" rtl="0" algn="ctr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800"/>
              <a:buNone/>
            </a:pPr>
            <a:r>
              <a:rPr lang="en-US" sz="2800">
                <a:solidFill>
                  <a:srgbClr val="002060"/>
                </a:solidFill>
              </a:rPr>
              <a:t>Answer:</a:t>
            </a:r>
            <a:endParaRPr/>
          </a:p>
          <a:p>
            <a:pPr indent="0" lvl="0" marL="114300" rtl="0" algn="ctr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800"/>
              <a:buNone/>
            </a:pPr>
            <a:r>
              <a:rPr lang="en-US" sz="2800">
                <a:solidFill>
                  <a:srgbClr val="002060"/>
                </a:solidFill>
              </a:rPr>
              <a:t>It requires a </a:t>
            </a:r>
            <a:r>
              <a:rPr lang="en-US" sz="2800" u="sng">
                <a:solidFill>
                  <a:srgbClr val="002060"/>
                </a:solidFill>
              </a:rPr>
              <a:t>trick</a:t>
            </a:r>
            <a:r>
              <a:rPr lang="en-US" sz="2800">
                <a:solidFill>
                  <a:srgbClr val="002060"/>
                </a:solidFill>
              </a:rPr>
              <a:t> called</a:t>
            </a:r>
            <a:endParaRPr/>
          </a:p>
          <a:p>
            <a:pPr indent="0" lvl="0" marL="114300" rtl="0" algn="ctr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800"/>
              <a:buNone/>
            </a:pPr>
            <a:r>
              <a:rPr lang="en-US" sz="2800">
                <a:solidFill>
                  <a:srgbClr val="002060"/>
                </a:solidFill>
              </a:rPr>
              <a:t>Power coupling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48"/>
          <p:cNvSpPr txBox="1"/>
          <p:nvPr>
            <p:ph type="title"/>
          </p:nvPr>
        </p:nvSpPr>
        <p:spPr>
          <a:xfrm>
            <a:off x="768096" y="585216"/>
            <a:ext cx="7290054" cy="149961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800"/>
              <a:buFont typeface="Twentieth Century"/>
              <a:buNone/>
            </a:pPr>
            <a:r>
              <a:rPr lang="en-US" sz="2800">
                <a:solidFill>
                  <a:srgbClr val="002060"/>
                </a:solidFill>
              </a:rPr>
              <a:t>TRANSFORMING </a:t>
            </a:r>
            <a:br>
              <a:rPr lang="en-US" sz="2800">
                <a:solidFill>
                  <a:srgbClr val="002060"/>
                </a:solidFill>
              </a:rPr>
            </a:br>
            <a:r>
              <a:rPr lang="en-US" sz="2800">
                <a:solidFill>
                  <a:srgbClr val="002060"/>
                </a:solidFill>
              </a:rPr>
              <a:t>TRANSMITTER FREQUENCIES TO </a:t>
            </a:r>
            <a:br>
              <a:rPr lang="en-US" sz="2800">
                <a:solidFill>
                  <a:srgbClr val="002060"/>
                </a:solidFill>
              </a:rPr>
            </a:br>
            <a:r>
              <a:rPr lang="en-US" sz="2800">
                <a:solidFill>
                  <a:srgbClr val="002060"/>
                </a:solidFill>
              </a:rPr>
              <a:t>RECEIVER FREQUENCY</a:t>
            </a:r>
            <a:endParaRPr/>
          </a:p>
        </p:txBody>
      </p:sp>
      <p:sp>
        <p:nvSpPr>
          <p:cNvPr id="565" name="Google Shape;565;p48"/>
          <p:cNvSpPr/>
          <p:nvPr/>
        </p:nvSpPr>
        <p:spPr>
          <a:xfrm>
            <a:off x="6172200" y="5403011"/>
            <a:ext cx="914400" cy="914400"/>
          </a:xfrm>
          <a:prstGeom prst="ellipse">
            <a:avLst/>
          </a:prstGeom>
          <a:solidFill>
            <a:srgbClr val="FFC000"/>
          </a:solidFill>
          <a:ln cap="flat" cmpd="sng" w="15875">
            <a:solidFill>
              <a:srgbClr val="147EA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566" name="Google Shape;566;p48"/>
          <p:cNvSpPr/>
          <p:nvPr/>
        </p:nvSpPr>
        <p:spPr>
          <a:xfrm>
            <a:off x="1655193" y="5181600"/>
            <a:ext cx="914400" cy="914400"/>
          </a:xfrm>
          <a:prstGeom prst="ellipse">
            <a:avLst/>
          </a:prstGeom>
          <a:solidFill>
            <a:srgbClr val="33CCFF"/>
          </a:solidFill>
          <a:ln cap="flat" cmpd="sng" w="15875">
            <a:solidFill>
              <a:srgbClr val="147EA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567" name="Google Shape;567;p48"/>
          <p:cNvSpPr/>
          <p:nvPr/>
        </p:nvSpPr>
        <p:spPr>
          <a:xfrm>
            <a:off x="3810000" y="2743200"/>
            <a:ext cx="914400" cy="914400"/>
          </a:xfrm>
          <a:prstGeom prst="ellipse">
            <a:avLst/>
          </a:prstGeom>
          <a:solidFill>
            <a:srgbClr val="92D050"/>
          </a:solidFill>
          <a:ln cap="flat" cmpd="sng" w="15875">
            <a:solidFill>
              <a:srgbClr val="147EA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568" name="Google Shape;568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95400" y="5635925"/>
            <a:ext cx="323850" cy="71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9" name="Google Shape;569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38600" y="1923690"/>
            <a:ext cx="685800" cy="71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0" name="Google Shape;570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62800" y="5738812"/>
            <a:ext cx="1295400" cy="714375"/>
          </a:xfrm>
          <a:prstGeom prst="rect">
            <a:avLst/>
          </a:prstGeom>
          <a:noFill/>
          <a:ln>
            <a:noFill/>
          </a:ln>
        </p:spPr>
      </p:pic>
      <p:sp>
        <p:nvSpPr>
          <p:cNvPr id="571" name="Google Shape;571;p48"/>
          <p:cNvSpPr/>
          <p:nvPr/>
        </p:nvSpPr>
        <p:spPr>
          <a:xfrm rot="2335858">
            <a:off x="2979922" y="3312965"/>
            <a:ext cx="484632" cy="2307913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5875">
            <a:solidFill>
              <a:srgbClr val="147EA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572" name="Google Shape;572;p48"/>
          <p:cNvSpPr/>
          <p:nvPr/>
        </p:nvSpPr>
        <p:spPr>
          <a:xfrm rot="-2486621">
            <a:off x="5179984" y="3216588"/>
            <a:ext cx="484632" cy="2596101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5875">
            <a:solidFill>
              <a:srgbClr val="147EA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573" name="Google Shape;573;p48"/>
          <p:cNvSpPr/>
          <p:nvPr/>
        </p:nvSpPr>
        <p:spPr>
          <a:xfrm>
            <a:off x="2932805" y="4328225"/>
            <a:ext cx="413720" cy="452077"/>
          </a:xfrm>
          <a:prstGeom prst="ellipse">
            <a:avLst/>
          </a:prstGeom>
          <a:solidFill>
            <a:srgbClr val="002060"/>
          </a:solidFill>
          <a:ln cap="flat" cmpd="sng" w="15875">
            <a:solidFill>
              <a:srgbClr val="147EA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574" name="Google Shape;574;p48"/>
          <p:cNvSpPr/>
          <p:nvPr/>
        </p:nvSpPr>
        <p:spPr>
          <a:xfrm>
            <a:off x="5236796" y="4341490"/>
            <a:ext cx="413720" cy="452077"/>
          </a:xfrm>
          <a:prstGeom prst="ellipse">
            <a:avLst/>
          </a:prstGeom>
          <a:solidFill>
            <a:srgbClr val="002060"/>
          </a:solidFill>
          <a:ln cap="flat" cmpd="sng" w="15875">
            <a:solidFill>
              <a:srgbClr val="147EA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575" name="Google Shape;575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08612" y="4251564"/>
            <a:ext cx="323850" cy="71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6" name="Google Shape;576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43200" y="3416987"/>
            <a:ext cx="685800" cy="71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7" name="Google Shape;577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81600" y="3537189"/>
            <a:ext cx="685800" cy="71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67400" y="4251564"/>
            <a:ext cx="1295400" cy="714375"/>
          </a:xfrm>
          <a:prstGeom prst="rect">
            <a:avLst/>
          </a:prstGeom>
          <a:noFill/>
          <a:ln>
            <a:noFill/>
          </a:ln>
        </p:spPr>
      </p:pic>
      <p:sp>
        <p:nvSpPr>
          <p:cNvPr id="579" name="Google Shape;579;p48"/>
          <p:cNvSpPr txBox="1"/>
          <p:nvPr/>
        </p:nvSpPr>
        <p:spPr>
          <a:xfrm>
            <a:off x="1269072" y="4554263"/>
            <a:ext cx="679680" cy="584775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Twentieth Century"/>
                <a:ea typeface="Twentieth Century"/>
                <a:cs typeface="Twentieth Century"/>
                <a:sym typeface="Twentieth Century"/>
              </a:rPr>
              <a:t> </a:t>
            </a:r>
            <a:endParaRPr/>
          </a:p>
        </p:txBody>
      </p:sp>
      <p:sp>
        <p:nvSpPr>
          <p:cNvPr id="580" name="Google Shape;580;p48"/>
          <p:cNvSpPr txBox="1"/>
          <p:nvPr/>
        </p:nvSpPr>
        <p:spPr>
          <a:xfrm>
            <a:off x="7746302" y="5138672"/>
            <a:ext cx="679680" cy="584775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Twentieth Century"/>
                <a:ea typeface="Twentieth Century"/>
                <a:cs typeface="Twentieth Century"/>
                <a:sym typeface="Twentieth Century"/>
              </a:rPr>
              <a:t> </a:t>
            </a:r>
            <a:endParaRPr/>
          </a:p>
        </p:txBody>
      </p:sp>
      <p:sp>
        <p:nvSpPr>
          <p:cNvPr id="581" name="Google Shape;581;p48"/>
          <p:cNvSpPr txBox="1"/>
          <p:nvPr/>
        </p:nvSpPr>
        <p:spPr>
          <a:xfrm>
            <a:off x="4631579" y="2467267"/>
            <a:ext cx="679680" cy="584775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Twentieth Century"/>
                <a:ea typeface="Twentieth Century"/>
                <a:cs typeface="Twentieth Century"/>
                <a:sym typeface="Twentieth Century"/>
              </a:rPr>
              <a:t> 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6" name="Google Shape;586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28999" y="2438400"/>
            <a:ext cx="1693333" cy="609600"/>
          </a:xfrm>
          <a:prstGeom prst="rect">
            <a:avLst/>
          </a:prstGeom>
          <a:noFill/>
          <a:ln>
            <a:noFill/>
          </a:ln>
        </p:spPr>
      </p:pic>
      <p:sp>
        <p:nvSpPr>
          <p:cNvPr id="587" name="Google Shape;587;p49"/>
          <p:cNvSpPr txBox="1"/>
          <p:nvPr/>
        </p:nvSpPr>
        <p:spPr>
          <a:xfrm>
            <a:off x="2160342" y="3352800"/>
            <a:ext cx="4230645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How to transform </a:t>
            </a:r>
            <a:r>
              <a:rPr lang="en-US" sz="2400">
                <a:solidFill>
                  <a:schemeClr val="dk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ω</a:t>
            </a:r>
            <a:r>
              <a:rPr baseline="-25000" lang="en-US" sz="24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1</a:t>
            </a:r>
            <a:r>
              <a:rPr lang="en-US" sz="24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to </a:t>
            </a:r>
            <a:r>
              <a:rPr lang="en-US" sz="2400">
                <a:solidFill>
                  <a:schemeClr val="dk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ω</a:t>
            </a:r>
            <a:r>
              <a:rPr baseline="-25000" lang="en-US" sz="24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2</a:t>
            </a:r>
            <a:r>
              <a:rPr lang="en-US" sz="24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?</a:t>
            </a:r>
            <a:endParaRPr sz="24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588" name="Google Shape;588;p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47800" y="4371110"/>
            <a:ext cx="5421313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9" name="Google Shape;589;p4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-922259">
            <a:off x="5295730" y="549760"/>
            <a:ext cx="3427463" cy="1770856"/>
          </a:xfrm>
          <a:prstGeom prst="rect">
            <a:avLst/>
          </a:prstGeom>
          <a:noFill/>
          <a:ln>
            <a:noFill/>
          </a:ln>
        </p:spPr>
      </p:pic>
      <p:sp>
        <p:nvSpPr>
          <p:cNvPr id="590" name="Google Shape;590;p49"/>
          <p:cNvSpPr/>
          <p:nvPr/>
        </p:nvSpPr>
        <p:spPr>
          <a:xfrm>
            <a:off x="1981200" y="4267200"/>
            <a:ext cx="838200" cy="609600"/>
          </a:xfrm>
          <a:prstGeom prst="ellipse">
            <a:avLst/>
          </a:prstGeom>
          <a:noFill/>
          <a:ln cap="flat" cmpd="sng" w="38100">
            <a:solidFill>
              <a:srgbClr val="147EA6"/>
            </a:solidFill>
            <a:prstDash val="dashDot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47456" y="2247900"/>
            <a:ext cx="5368671" cy="293370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5"/>
          <p:cNvSpPr txBox="1"/>
          <p:nvPr/>
        </p:nvSpPr>
        <p:spPr>
          <a:xfrm>
            <a:off x="2590800" y="5181600"/>
            <a:ext cx="383310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The Brain is a network of Neurons</a:t>
            </a:r>
            <a:endParaRPr/>
          </a:p>
        </p:txBody>
      </p:sp>
      <p:sp>
        <p:nvSpPr>
          <p:cNvPr id="152" name="Google Shape;152;p5"/>
          <p:cNvSpPr txBox="1"/>
          <p:nvPr/>
        </p:nvSpPr>
        <p:spPr>
          <a:xfrm>
            <a:off x="989033" y="5715000"/>
            <a:ext cx="7729360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Neurons communicate with each other by exchanging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electrical signals</a:t>
            </a:r>
            <a:endParaRPr/>
          </a:p>
        </p:txBody>
      </p:sp>
      <p:pic>
        <p:nvPicPr>
          <p:cNvPr id="153" name="Google Shape;153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41191" y="228600"/>
            <a:ext cx="1981200" cy="1413704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5"/>
          <p:cNvSpPr/>
          <p:nvPr/>
        </p:nvSpPr>
        <p:spPr>
          <a:xfrm>
            <a:off x="4318959" y="457200"/>
            <a:ext cx="188391" cy="152400"/>
          </a:xfrm>
          <a:prstGeom prst="rect">
            <a:avLst/>
          </a:prstGeom>
          <a:solidFill>
            <a:schemeClr val="accent1"/>
          </a:solidFill>
          <a:ln cap="flat" cmpd="sng" w="15875">
            <a:solidFill>
              <a:srgbClr val="147EA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cxnSp>
        <p:nvCxnSpPr>
          <p:cNvPr id="155" name="Google Shape;155;p5"/>
          <p:cNvCxnSpPr/>
          <p:nvPr/>
        </p:nvCxnSpPr>
        <p:spPr>
          <a:xfrm flipH="1">
            <a:off x="1847457" y="533400"/>
            <a:ext cx="2471502" cy="17145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6" name="Google Shape;156;p5"/>
          <p:cNvCxnSpPr>
            <a:stCxn id="154" idx="3"/>
          </p:cNvCxnSpPr>
          <p:nvPr/>
        </p:nvCxnSpPr>
        <p:spPr>
          <a:xfrm>
            <a:off x="4507350" y="533400"/>
            <a:ext cx="2708700" cy="17145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50"/>
          <p:cNvSpPr txBox="1"/>
          <p:nvPr>
            <p:ph type="title"/>
          </p:nvPr>
        </p:nvSpPr>
        <p:spPr>
          <a:xfrm>
            <a:off x="768096" y="585216"/>
            <a:ext cx="7290054" cy="149961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4400"/>
              <a:buFont typeface="Twentieth Century"/>
              <a:buNone/>
            </a:pPr>
            <a:r>
              <a:rPr lang="en-US"/>
              <a:t>POWER COUPLING</a:t>
            </a:r>
            <a:endParaRPr sz="2700"/>
          </a:p>
        </p:txBody>
      </p:sp>
      <p:sp>
        <p:nvSpPr>
          <p:cNvPr id="596" name="Google Shape;596;p50"/>
          <p:cNvSpPr txBox="1"/>
          <p:nvPr>
            <p:ph idx="1" type="body"/>
          </p:nvPr>
        </p:nvSpPr>
        <p:spPr>
          <a:xfrm>
            <a:off x="457200" y="1828802"/>
            <a:ext cx="8229600" cy="12953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-177800" lvl="0" marL="9144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 "/>
            </a:pPr>
            <a:r>
              <a:rPr lang="en-US" sz="2800"/>
              <a:t>Frequency of oscillator 1 is transformed into frequency of oscillator 2, as the signal passes over the connection</a:t>
            </a:r>
            <a:endParaRPr/>
          </a:p>
        </p:txBody>
      </p:sp>
      <p:pic>
        <p:nvPicPr>
          <p:cNvPr descr="C:\Users\dipayan\Desktop\oscillator\27th_presentation\power_coupling1.png" id="597" name="Google Shape;597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98998" y="3045898"/>
            <a:ext cx="6144815" cy="3705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51"/>
          <p:cNvSpPr txBox="1"/>
          <p:nvPr>
            <p:ph type="title"/>
          </p:nvPr>
        </p:nvSpPr>
        <p:spPr>
          <a:xfrm>
            <a:off x="768096" y="585216"/>
            <a:ext cx="7290054" cy="149961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4400"/>
              <a:buFont typeface="Twentieth Century"/>
              <a:buNone/>
            </a:pPr>
            <a:r>
              <a:rPr lang="en-US"/>
              <a:t>THEORETICAL ANALYSIS</a:t>
            </a:r>
            <a:endParaRPr/>
          </a:p>
        </p:txBody>
      </p:sp>
      <p:sp>
        <p:nvSpPr>
          <p:cNvPr id="603" name="Google Shape;603;p51"/>
          <p:cNvSpPr txBox="1"/>
          <p:nvPr>
            <p:ph idx="1" type="body"/>
          </p:nvPr>
        </p:nvSpPr>
        <p:spPr>
          <a:xfrm>
            <a:off x="768096" y="2286000"/>
            <a:ext cx="7290055" cy="402336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-166" r="0" t="-2726"/>
            </a:stretch>
          </a:blipFill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-127000" lvl="0" marL="9144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 "/>
            </a:pPr>
            <a:r>
              <a:rPr lang="en-US"/>
              <a:t> </a:t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52"/>
          <p:cNvSpPr txBox="1"/>
          <p:nvPr>
            <p:ph idx="1" type="body"/>
          </p:nvPr>
        </p:nvSpPr>
        <p:spPr>
          <a:xfrm>
            <a:off x="457200" y="533402"/>
            <a:ext cx="8229600" cy="559276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-591" r="0" t="-1526"/>
            </a:stretch>
          </a:blipFill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-127000" lvl="0" marL="9144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 "/>
            </a:pPr>
            <a:r>
              <a:rPr lang="en-US"/>
              <a:t> </a:t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53"/>
          <p:cNvSpPr txBox="1"/>
          <p:nvPr>
            <p:ph idx="1" type="body"/>
          </p:nvPr>
        </p:nvSpPr>
        <p:spPr>
          <a:xfrm>
            <a:off x="637556" y="324460"/>
            <a:ext cx="8081901" cy="1991229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-127000" lvl="0" marL="9144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 "/>
            </a:pPr>
            <a:r>
              <a:rPr lang="en-US"/>
              <a:t> </a:t>
            </a:r>
            <a:endParaRPr/>
          </a:p>
        </p:txBody>
      </p:sp>
      <p:pic>
        <p:nvPicPr>
          <p:cNvPr descr="C:\Users\dipayan\Desktop\oscillator\power_coupling_check\psi_psidot_hopf.png" id="614" name="Google Shape;614;p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52554" y="2495428"/>
            <a:ext cx="3429000" cy="38290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dipayan\Desktop\oscillator\power_coupling_check\zetavst.png" id="615" name="Google Shape;615;p5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48100" y="2476378"/>
            <a:ext cx="3693319" cy="384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54"/>
          <p:cNvSpPr txBox="1"/>
          <p:nvPr>
            <p:ph idx="1" type="body"/>
          </p:nvPr>
        </p:nvSpPr>
        <p:spPr>
          <a:xfrm>
            <a:off x="593025" y="103703"/>
            <a:ext cx="8090807" cy="1987096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-49690" l="-601" r="-150" t="-4293"/>
            </a:stretch>
          </a:blipFill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-127000" lvl="0" marL="9144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 "/>
            </a:pPr>
            <a:r>
              <a:rPr lang="en-US"/>
              <a:t> </a:t>
            </a:r>
            <a:endParaRPr/>
          </a:p>
        </p:txBody>
      </p:sp>
      <p:pic>
        <p:nvPicPr>
          <p:cNvPr descr="C:\Users\dipayan\Desktop\oscillator\power_coupling_check\zeta_vs_ini3.png" id="621" name="Google Shape;621;p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34000" y="2683104"/>
            <a:ext cx="3810000" cy="40289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dipayan\Desktop\oscillator\power_coupling_check\zeta_vs_ini_kura.png" id="622" name="Google Shape;622;p5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7200" y="3073831"/>
            <a:ext cx="3201341" cy="33867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7" name="Google Shape;627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81200" y="1600200"/>
            <a:ext cx="5410200" cy="5230091"/>
          </a:xfrm>
          <a:prstGeom prst="rect">
            <a:avLst/>
          </a:prstGeom>
          <a:noFill/>
          <a:ln>
            <a:noFill/>
          </a:ln>
        </p:spPr>
      </p:pic>
      <p:sp>
        <p:nvSpPr>
          <p:cNvPr id="628" name="Google Shape;628;p55"/>
          <p:cNvSpPr txBox="1"/>
          <p:nvPr>
            <p:ph type="title"/>
          </p:nvPr>
        </p:nvSpPr>
        <p:spPr>
          <a:xfrm>
            <a:off x="768096" y="585216"/>
            <a:ext cx="7290054" cy="149961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4400"/>
              <a:buFont typeface="Twentieth Century"/>
              <a:buNone/>
            </a:pPr>
            <a:r>
              <a:rPr lang="en-US"/>
              <a:t>BIOLOGICAL INTERPRETATION</a:t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56"/>
          <p:cNvSpPr txBox="1"/>
          <p:nvPr>
            <p:ph type="title"/>
          </p:nvPr>
        </p:nvSpPr>
        <p:spPr>
          <a:xfrm>
            <a:off x="342900" y="4960137"/>
            <a:ext cx="5829300" cy="1463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4400"/>
              <a:buFont typeface="Twentieth Century"/>
              <a:buNone/>
            </a:pPr>
            <a:r>
              <a:rPr lang="en-US"/>
              <a:t>TRAINING</a:t>
            </a:r>
            <a:endParaRPr/>
          </a:p>
        </p:txBody>
      </p:sp>
      <p:sp>
        <p:nvSpPr>
          <p:cNvPr id="634" name="Google Shape;634;p56"/>
          <p:cNvSpPr txBox="1"/>
          <p:nvPr>
            <p:ph idx="1" type="body"/>
          </p:nvPr>
        </p:nvSpPr>
        <p:spPr>
          <a:xfrm>
            <a:off x="6457950" y="4960137"/>
            <a:ext cx="2400300" cy="1463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57"/>
          <p:cNvSpPr txBox="1"/>
          <p:nvPr>
            <p:ph type="title"/>
          </p:nvPr>
        </p:nvSpPr>
        <p:spPr>
          <a:xfrm>
            <a:off x="768096" y="585216"/>
            <a:ext cx="7290054" cy="149961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4400"/>
              <a:buFont typeface="Twentieth Century"/>
              <a:buNone/>
            </a:pPr>
            <a:r>
              <a:rPr lang="en-US"/>
              <a:t>FREQUENCY TRACKING</a:t>
            </a:r>
            <a:endParaRPr/>
          </a:p>
        </p:txBody>
      </p:sp>
      <p:sp>
        <p:nvSpPr>
          <p:cNvPr id="640" name="Google Shape;640;p57"/>
          <p:cNvSpPr/>
          <p:nvPr/>
        </p:nvSpPr>
        <p:spPr>
          <a:xfrm>
            <a:off x="1220924" y="3440277"/>
            <a:ext cx="533400" cy="565456"/>
          </a:xfrm>
          <a:prstGeom prst="ellipse">
            <a:avLst/>
          </a:prstGeom>
          <a:noFill/>
          <a:ln cap="flat" cmpd="sng" w="15875">
            <a:solidFill>
              <a:srgbClr val="147EA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641" name="Google Shape;641;p57"/>
          <p:cNvSpPr/>
          <p:nvPr/>
        </p:nvSpPr>
        <p:spPr>
          <a:xfrm>
            <a:off x="1308010" y="3592677"/>
            <a:ext cx="326571" cy="265654"/>
          </a:xfrm>
          <a:custGeom>
            <a:rect b="b" l="l" r="r" t="t"/>
            <a:pathLst>
              <a:path extrusionOk="0" h="265654" w="326571">
                <a:moveTo>
                  <a:pt x="0" y="154862"/>
                </a:moveTo>
                <a:cubicBezTo>
                  <a:pt x="28121" y="69590"/>
                  <a:pt x="56243" y="-15681"/>
                  <a:pt x="97971" y="2462"/>
                </a:cubicBezTo>
                <a:cubicBezTo>
                  <a:pt x="139699" y="20605"/>
                  <a:pt x="212271" y="247390"/>
                  <a:pt x="250371" y="263719"/>
                </a:cubicBezTo>
                <a:cubicBezTo>
                  <a:pt x="288471" y="280048"/>
                  <a:pt x="307521" y="190241"/>
                  <a:pt x="326571" y="100434"/>
                </a:cubicBezTo>
              </a:path>
            </a:pathLst>
          </a:custGeom>
          <a:noFill/>
          <a:ln cap="flat" cmpd="sng" w="15875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cxnSp>
        <p:nvCxnSpPr>
          <p:cNvPr id="642" name="Google Shape;642;p57"/>
          <p:cNvCxnSpPr>
            <a:endCxn id="640" idx="4"/>
          </p:cNvCxnSpPr>
          <p:nvPr/>
        </p:nvCxnSpPr>
        <p:spPr>
          <a:xfrm rot="10800000">
            <a:off x="1487624" y="4005733"/>
            <a:ext cx="0" cy="501300"/>
          </a:xfrm>
          <a:prstGeom prst="straightConnector1">
            <a:avLst/>
          </a:prstGeom>
          <a:noFill/>
          <a:ln cap="flat" cmpd="sng" w="19050">
            <a:solidFill>
              <a:srgbClr val="002060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643" name="Google Shape;643;p57"/>
          <p:cNvSpPr/>
          <p:nvPr/>
        </p:nvSpPr>
        <p:spPr>
          <a:xfrm>
            <a:off x="536818" y="4648200"/>
            <a:ext cx="1901611" cy="657809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Twentieth Century"/>
                <a:ea typeface="Twentieth Century"/>
                <a:cs typeface="Twentieth Century"/>
                <a:sym typeface="Twentieth Century"/>
              </a:rPr>
              <a:t> </a:t>
            </a:r>
            <a:endParaRPr/>
          </a:p>
        </p:txBody>
      </p:sp>
      <p:cxnSp>
        <p:nvCxnSpPr>
          <p:cNvPr id="644" name="Google Shape;644;p57"/>
          <p:cNvCxnSpPr/>
          <p:nvPr/>
        </p:nvCxnSpPr>
        <p:spPr>
          <a:xfrm rot="10800000">
            <a:off x="1487624" y="2938933"/>
            <a:ext cx="0" cy="501344"/>
          </a:xfrm>
          <a:prstGeom prst="straightConnector1">
            <a:avLst/>
          </a:prstGeom>
          <a:noFill/>
          <a:ln cap="flat" cmpd="sng" w="19050">
            <a:solidFill>
              <a:srgbClr val="002060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645" name="Google Shape;645;p57"/>
          <p:cNvSpPr/>
          <p:nvPr/>
        </p:nvSpPr>
        <p:spPr>
          <a:xfrm>
            <a:off x="1143000" y="2549631"/>
            <a:ext cx="656590" cy="369332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Twentieth Century"/>
                <a:ea typeface="Twentieth Century"/>
                <a:cs typeface="Twentieth Century"/>
                <a:sym typeface="Twentieth Century"/>
              </a:rPr>
              <a:t> </a:t>
            </a:r>
            <a:endParaRPr/>
          </a:p>
        </p:txBody>
      </p:sp>
      <p:sp>
        <p:nvSpPr>
          <p:cNvPr id="646" name="Google Shape;646;p57"/>
          <p:cNvSpPr txBox="1"/>
          <p:nvPr/>
        </p:nvSpPr>
        <p:spPr>
          <a:xfrm>
            <a:off x="1825761" y="3597853"/>
            <a:ext cx="522835" cy="369332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-1638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Twentieth Century"/>
                <a:ea typeface="Twentieth Century"/>
                <a:cs typeface="Twentieth Century"/>
                <a:sym typeface="Twentieth Century"/>
              </a:rPr>
              <a:t> </a:t>
            </a:r>
            <a:endParaRPr/>
          </a:p>
        </p:txBody>
      </p:sp>
      <p:sp>
        <p:nvSpPr>
          <p:cNvPr id="647" name="Google Shape;647;p57"/>
          <p:cNvSpPr txBox="1"/>
          <p:nvPr/>
        </p:nvSpPr>
        <p:spPr>
          <a:xfrm>
            <a:off x="3386685" y="2311241"/>
            <a:ext cx="4462462" cy="1118832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Twentieth Century"/>
                <a:ea typeface="Twentieth Century"/>
                <a:cs typeface="Twentieth Century"/>
                <a:sym typeface="Twentieth Century"/>
              </a:rPr>
              <a:t> </a:t>
            </a:r>
            <a:endParaRPr/>
          </a:p>
        </p:txBody>
      </p:sp>
      <p:cxnSp>
        <p:nvCxnSpPr>
          <p:cNvPr id="648" name="Google Shape;648;p57"/>
          <p:cNvCxnSpPr/>
          <p:nvPr/>
        </p:nvCxnSpPr>
        <p:spPr>
          <a:xfrm flipH="1" rot="10800000">
            <a:off x="4114800" y="4643415"/>
            <a:ext cx="1676400" cy="4785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49" name="Google Shape;649;p57"/>
          <p:cNvCxnSpPr/>
          <p:nvPr/>
        </p:nvCxnSpPr>
        <p:spPr>
          <a:xfrm rot="10800000">
            <a:off x="4495800" y="3967185"/>
            <a:ext cx="0" cy="681015"/>
          </a:xfrm>
          <a:prstGeom prst="straightConnector1">
            <a:avLst/>
          </a:prstGeom>
          <a:noFill/>
          <a:ln cap="flat" cmpd="sng" w="38100">
            <a:solidFill>
              <a:srgbClr val="0070C0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650" name="Google Shape;650;p57"/>
          <p:cNvCxnSpPr/>
          <p:nvPr/>
        </p:nvCxnSpPr>
        <p:spPr>
          <a:xfrm rot="10800000">
            <a:off x="5181600" y="3962400"/>
            <a:ext cx="0" cy="681015"/>
          </a:xfrm>
          <a:prstGeom prst="straightConnector1">
            <a:avLst/>
          </a:prstGeom>
          <a:noFill/>
          <a:ln cap="flat" cmpd="sng" w="38100">
            <a:solidFill>
              <a:srgbClr val="0070C0"/>
            </a:solidFill>
            <a:prstDash val="dot"/>
            <a:round/>
            <a:headEnd len="sm" w="sm" type="none"/>
            <a:tailEnd len="med" w="med" type="stealth"/>
          </a:ln>
        </p:spPr>
      </p:cxnSp>
      <p:sp>
        <p:nvSpPr>
          <p:cNvPr id="651" name="Google Shape;651;p57"/>
          <p:cNvSpPr txBox="1"/>
          <p:nvPr/>
        </p:nvSpPr>
        <p:spPr>
          <a:xfrm>
            <a:off x="4234382" y="4779963"/>
            <a:ext cx="522835" cy="369332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-1638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Twentieth Century"/>
                <a:ea typeface="Twentieth Century"/>
                <a:cs typeface="Twentieth Century"/>
                <a:sym typeface="Twentieth Century"/>
              </a:rPr>
              <a:t> </a:t>
            </a:r>
            <a:endParaRPr/>
          </a:p>
        </p:txBody>
      </p:sp>
      <p:sp>
        <p:nvSpPr>
          <p:cNvPr id="652" name="Google Shape;652;p57"/>
          <p:cNvSpPr txBox="1"/>
          <p:nvPr/>
        </p:nvSpPr>
        <p:spPr>
          <a:xfrm>
            <a:off x="5010509" y="4776921"/>
            <a:ext cx="580544" cy="369332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Twentieth Century"/>
                <a:ea typeface="Twentieth Century"/>
                <a:cs typeface="Twentieth Century"/>
                <a:sym typeface="Twentieth Century"/>
              </a:rPr>
              <a:t> </a:t>
            </a:r>
            <a:endParaRPr/>
          </a:p>
        </p:txBody>
      </p:sp>
      <p:cxnSp>
        <p:nvCxnSpPr>
          <p:cNvPr id="653" name="Google Shape;653;p57"/>
          <p:cNvCxnSpPr/>
          <p:nvPr/>
        </p:nvCxnSpPr>
        <p:spPr>
          <a:xfrm flipH="1" rot="10800000">
            <a:off x="4114799" y="6075109"/>
            <a:ext cx="1676400" cy="4785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54" name="Google Shape;654;p57"/>
          <p:cNvCxnSpPr/>
          <p:nvPr/>
        </p:nvCxnSpPr>
        <p:spPr>
          <a:xfrm rot="10800000">
            <a:off x="5105400" y="5398879"/>
            <a:ext cx="0" cy="681015"/>
          </a:xfrm>
          <a:prstGeom prst="straightConnector1">
            <a:avLst/>
          </a:prstGeom>
          <a:noFill/>
          <a:ln cap="flat" cmpd="sng" w="38100">
            <a:solidFill>
              <a:srgbClr val="0070C0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655" name="Google Shape;655;p57"/>
          <p:cNvCxnSpPr/>
          <p:nvPr/>
        </p:nvCxnSpPr>
        <p:spPr>
          <a:xfrm rot="10800000">
            <a:off x="5181599" y="5394094"/>
            <a:ext cx="0" cy="681015"/>
          </a:xfrm>
          <a:prstGeom prst="straightConnector1">
            <a:avLst/>
          </a:prstGeom>
          <a:noFill/>
          <a:ln cap="flat" cmpd="sng" w="38100">
            <a:solidFill>
              <a:srgbClr val="0070C0"/>
            </a:solidFill>
            <a:prstDash val="dot"/>
            <a:round/>
            <a:headEnd len="sm" w="sm" type="none"/>
            <a:tailEnd len="med" w="med" type="stealth"/>
          </a:ln>
        </p:spPr>
      </p:cxnSp>
      <p:sp>
        <p:nvSpPr>
          <p:cNvPr id="656" name="Google Shape;656;p57"/>
          <p:cNvSpPr txBox="1"/>
          <p:nvPr/>
        </p:nvSpPr>
        <p:spPr>
          <a:xfrm>
            <a:off x="4691581" y="6192000"/>
            <a:ext cx="522835" cy="369332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-3331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Twentieth Century"/>
                <a:ea typeface="Twentieth Century"/>
                <a:cs typeface="Twentieth Century"/>
                <a:sym typeface="Twentieth Century"/>
              </a:rPr>
              <a:t> </a:t>
            </a:r>
            <a:endParaRPr/>
          </a:p>
        </p:txBody>
      </p:sp>
      <p:sp>
        <p:nvSpPr>
          <p:cNvPr id="657" name="Google Shape;657;p57"/>
          <p:cNvSpPr txBox="1"/>
          <p:nvPr/>
        </p:nvSpPr>
        <p:spPr>
          <a:xfrm>
            <a:off x="5010508" y="6208615"/>
            <a:ext cx="580544" cy="369332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Twentieth Century"/>
                <a:ea typeface="Twentieth Century"/>
                <a:cs typeface="Twentieth Century"/>
                <a:sym typeface="Twentieth Century"/>
              </a:rPr>
              <a:t> </a:t>
            </a:r>
            <a:endParaRPr/>
          </a:p>
        </p:txBody>
      </p:sp>
      <p:sp>
        <p:nvSpPr>
          <p:cNvPr id="658" name="Google Shape;658;p57"/>
          <p:cNvSpPr txBox="1"/>
          <p:nvPr/>
        </p:nvSpPr>
        <p:spPr>
          <a:xfrm>
            <a:off x="6019800" y="4256405"/>
            <a:ext cx="182934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Before Training</a:t>
            </a:r>
            <a:endParaRPr/>
          </a:p>
        </p:txBody>
      </p:sp>
      <p:sp>
        <p:nvSpPr>
          <p:cNvPr id="659" name="Google Shape;659;p57"/>
          <p:cNvSpPr txBox="1"/>
          <p:nvPr/>
        </p:nvSpPr>
        <p:spPr>
          <a:xfrm>
            <a:off x="6149196" y="5549935"/>
            <a:ext cx="164500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After Training</a:t>
            </a:r>
            <a:endParaRPr/>
          </a:p>
        </p:txBody>
      </p:sp>
      <p:sp>
        <p:nvSpPr>
          <p:cNvPr id="660" name="Google Shape;660;p57"/>
          <p:cNvSpPr txBox="1"/>
          <p:nvPr/>
        </p:nvSpPr>
        <p:spPr>
          <a:xfrm>
            <a:off x="1220924" y="1752600"/>
            <a:ext cx="785984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The intrinsic frequency of the oscillator can track the input frequency</a:t>
            </a:r>
            <a:endParaRPr/>
          </a:p>
        </p:txBody>
      </p:sp>
      <p:sp>
        <p:nvSpPr>
          <p:cNvPr id="661" name="Google Shape;661;p57"/>
          <p:cNvSpPr txBox="1"/>
          <p:nvPr/>
        </p:nvSpPr>
        <p:spPr>
          <a:xfrm>
            <a:off x="6781800" y="3048000"/>
            <a:ext cx="2084225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(Righetti et al 2005)</a:t>
            </a:r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Users\dipayan\Desktop\oscillator\27th_presentation\adhopf1.png" id="666" name="Google Shape;666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5532" y="1287076"/>
            <a:ext cx="3148861" cy="267156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dipayan\Desktop\oscillator\27th_presentation\adhopf3.png" id="667" name="Google Shape;667;p5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5532" y="4038600"/>
            <a:ext cx="3148861" cy="253828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dipayan\Desktop\oscillator\27th_presentation\adhopf4.png" id="668" name="Google Shape;668;p5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91000" y="1308847"/>
            <a:ext cx="3164310" cy="251668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dipayan\Desktop\oscillator\27th_presentation\adhopf.png" id="669" name="Google Shape;669;p5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038600" y="4100386"/>
            <a:ext cx="4200525" cy="2476500"/>
          </a:xfrm>
          <a:prstGeom prst="rect">
            <a:avLst/>
          </a:prstGeom>
          <a:noFill/>
          <a:ln>
            <a:noFill/>
          </a:ln>
        </p:spPr>
      </p:pic>
      <p:sp>
        <p:nvSpPr>
          <p:cNvPr id="670" name="Google Shape;670;p58"/>
          <p:cNvSpPr txBox="1"/>
          <p:nvPr/>
        </p:nvSpPr>
        <p:spPr>
          <a:xfrm>
            <a:off x="304800" y="232588"/>
            <a:ext cx="4462462" cy="1118832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Twentieth Century"/>
                <a:ea typeface="Twentieth Century"/>
                <a:cs typeface="Twentieth Century"/>
                <a:sym typeface="Twentieth Century"/>
              </a:rPr>
              <a:t> </a:t>
            </a:r>
            <a:endParaRPr/>
          </a:p>
        </p:txBody>
      </p:sp>
      <p:sp>
        <p:nvSpPr>
          <p:cNvPr id="671" name="Google Shape;671;p58"/>
          <p:cNvSpPr txBox="1"/>
          <p:nvPr/>
        </p:nvSpPr>
        <p:spPr>
          <a:xfrm>
            <a:off x="4588061" y="591494"/>
            <a:ext cx="3651064" cy="369332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-24589" l="0" r="0" t="-8196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Twentieth Century"/>
                <a:ea typeface="Twentieth Century"/>
                <a:cs typeface="Twentieth Century"/>
                <a:sym typeface="Twentieth Century"/>
              </a:rPr>
              <a:t> </a:t>
            </a:r>
            <a:endParaRPr/>
          </a:p>
        </p:txBody>
      </p:sp>
      <p:sp>
        <p:nvSpPr>
          <p:cNvPr id="672" name="Google Shape;672;p58"/>
          <p:cNvSpPr/>
          <p:nvPr/>
        </p:nvSpPr>
        <p:spPr>
          <a:xfrm>
            <a:off x="7848600" y="2057400"/>
            <a:ext cx="533400" cy="565456"/>
          </a:xfrm>
          <a:prstGeom prst="ellipse">
            <a:avLst/>
          </a:prstGeom>
          <a:noFill/>
          <a:ln cap="flat" cmpd="sng" w="15875">
            <a:solidFill>
              <a:srgbClr val="147EA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673" name="Google Shape;673;p58"/>
          <p:cNvSpPr/>
          <p:nvPr/>
        </p:nvSpPr>
        <p:spPr>
          <a:xfrm>
            <a:off x="7935686" y="2209800"/>
            <a:ext cx="326571" cy="265654"/>
          </a:xfrm>
          <a:custGeom>
            <a:rect b="b" l="l" r="r" t="t"/>
            <a:pathLst>
              <a:path extrusionOk="0" h="265654" w="326571">
                <a:moveTo>
                  <a:pt x="0" y="154862"/>
                </a:moveTo>
                <a:cubicBezTo>
                  <a:pt x="28121" y="69590"/>
                  <a:pt x="56243" y="-15681"/>
                  <a:pt x="97971" y="2462"/>
                </a:cubicBezTo>
                <a:cubicBezTo>
                  <a:pt x="139699" y="20605"/>
                  <a:pt x="212271" y="247390"/>
                  <a:pt x="250371" y="263719"/>
                </a:cubicBezTo>
                <a:cubicBezTo>
                  <a:pt x="288471" y="280048"/>
                  <a:pt x="307521" y="190241"/>
                  <a:pt x="326571" y="100434"/>
                </a:cubicBezTo>
              </a:path>
            </a:pathLst>
          </a:custGeom>
          <a:noFill/>
          <a:ln cap="flat" cmpd="sng" w="15875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cxnSp>
        <p:nvCxnSpPr>
          <p:cNvPr id="674" name="Google Shape;674;p58"/>
          <p:cNvCxnSpPr>
            <a:endCxn id="672" idx="4"/>
          </p:cNvCxnSpPr>
          <p:nvPr/>
        </p:nvCxnSpPr>
        <p:spPr>
          <a:xfrm rot="10800000">
            <a:off x="8115300" y="2622856"/>
            <a:ext cx="0" cy="501300"/>
          </a:xfrm>
          <a:prstGeom prst="straightConnector1">
            <a:avLst/>
          </a:prstGeom>
          <a:noFill/>
          <a:ln cap="flat" cmpd="sng" w="19050">
            <a:solidFill>
              <a:srgbClr val="002060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675" name="Google Shape;675;p58"/>
          <p:cNvSpPr/>
          <p:nvPr/>
        </p:nvSpPr>
        <p:spPr>
          <a:xfrm>
            <a:off x="7777163" y="3124591"/>
            <a:ext cx="676274" cy="369332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Twentieth Century"/>
                <a:ea typeface="Twentieth Century"/>
                <a:cs typeface="Twentieth Century"/>
                <a:sym typeface="Twentieth Century"/>
              </a:rPr>
              <a:t> </a:t>
            </a:r>
            <a:endParaRPr/>
          </a:p>
        </p:txBody>
      </p:sp>
      <p:cxnSp>
        <p:nvCxnSpPr>
          <p:cNvPr id="676" name="Google Shape;676;p58"/>
          <p:cNvCxnSpPr/>
          <p:nvPr/>
        </p:nvCxnSpPr>
        <p:spPr>
          <a:xfrm rot="10800000">
            <a:off x="8115300" y="1556056"/>
            <a:ext cx="0" cy="501344"/>
          </a:xfrm>
          <a:prstGeom prst="straightConnector1">
            <a:avLst/>
          </a:prstGeom>
          <a:noFill/>
          <a:ln cap="flat" cmpd="sng" w="19050">
            <a:solidFill>
              <a:srgbClr val="002060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677" name="Google Shape;677;p58"/>
          <p:cNvSpPr/>
          <p:nvPr/>
        </p:nvSpPr>
        <p:spPr>
          <a:xfrm>
            <a:off x="7770676" y="1166754"/>
            <a:ext cx="656590" cy="369332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Twentieth Century"/>
                <a:ea typeface="Twentieth Century"/>
                <a:cs typeface="Twentieth Century"/>
                <a:sym typeface="Twentieth Century"/>
              </a:rPr>
              <a:t> </a:t>
            </a:r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59"/>
          <p:cNvSpPr txBox="1"/>
          <p:nvPr>
            <p:ph type="title"/>
          </p:nvPr>
        </p:nvSpPr>
        <p:spPr>
          <a:xfrm>
            <a:off x="768096" y="585216"/>
            <a:ext cx="7290054" cy="149961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4400"/>
              <a:buFont typeface="Twentieth Century"/>
              <a:buNone/>
            </a:pPr>
            <a:r>
              <a:rPr lang="en-US"/>
              <a:t>COUPLED N-OSCILLATOR NETWORK</a:t>
            </a:r>
            <a:endParaRPr/>
          </a:p>
        </p:txBody>
      </p:sp>
      <p:pic>
        <p:nvPicPr>
          <p:cNvPr descr="C:\Users\dipayan\Desktop\oscillator\27th_presentation\net1.png" id="683" name="Google Shape;683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6287" y="1865373"/>
            <a:ext cx="3171825" cy="4467225"/>
          </a:xfrm>
          <a:prstGeom prst="rect">
            <a:avLst/>
          </a:prstGeom>
          <a:noFill/>
          <a:ln>
            <a:noFill/>
          </a:ln>
        </p:spPr>
      </p:pic>
      <p:sp>
        <p:nvSpPr>
          <p:cNvPr id="684" name="Google Shape;684;p59"/>
          <p:cNvSpPr txBox="1"/>
          <p:nvPr/>
        </p:nvSpPr>
        <p:spPr>
          <a:xfrm>
            <a:off x="4191000" y="2218397"/>
            <a:ext cx="4634410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Reconstructing a time series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By taking a weighted sum of outputs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of N-oscillator network</a:t>
            </a:r>
            <a:endParaRPr/>
          </a:p>
        </p:txBody>
      </p:sp>
      <p:sp>
        <p:nvSpPr>
          <p:cNvPr id="685" name="Google Shape;685;p59"/>
          <p:cNvSpPr txBox="1"/>
          <p:nvPr/>
        </p:nvSpPr>
        <p:spPr>
          <a:xfrm>
            <a:off x="5791200" y="4953000"/>
            <a:ext cx="82400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P</a:t>
            </a:r>
            <a:r>
              <a:rPr baseline="-25000" lang="en-US"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teach</a:t>
            </a:r>
            <a:r>
              <a:rPr lang="en-US"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(t)</a:t>
            </a:r>
            <a:endParaRPr sz="18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200" y="990600"/>
            <a:ext cx="8943033" cy="487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60"/>
          <p:cNvSpPr txBox="1"/>
          <p:nvPr>
            <p:ph type="title"/>
          </p:nvPr>
        </p:nvSpPr>
        <p:spPr>
          <a:xfrm>
            <a:off x="768096" y="585216"/>
            <a:ext cx="7290054" cy="149961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4400"/>
              <a:buFont typeface="Twentieth Century"/>
              <a:buNone/>
            </a:pPr>
            <a:r>
              <a:rPr lang="en-US"/>
              <a:t>RECONSTRUCTING A TIME SERIES </a:t>
            </a:r>
            <a:endParaRPr/>
          </a:p>
        </p:txBody>
      </p:sp>
      <p:sp>
        <p:nvSpPr>
          <p:cNvPr id="691" name="Google Shape;691;p60"/>
          <p:cNvSpPr txBox="1"/>
          <p:nvPr>
            <p:ph idx="1" type="body"/>
          </p:nvPr>
        </p:nvSpPr>
        <p:spPr>
          <a:xfrm>
            <a:off x="424544" y="2090057"/>
            <a:ext cx="4882242" cy="1099457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-373" r="0" t="-6110"/>
            </a:stretch>
          </a:blipFill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-127000" lvl="0" marL="9144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 "/>
            </a:pPr>
            <a:r>
              <a:rPr lang="en-US"/>
              <a:t> </a:t>
            </a:r>
            <a:endParaRPr/>
          </a:p>
        </p:txBody>
      </p:sp>
      <p:pic>
        <p:nvPicPr>
          <p:cNvPr descr="C:\Users\dipayan\Desktop\oscillator\27th_presentation\net1.png" id="692" name="Google Shape;692;p6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88467" y="1881188"/>
            <a:ext cx="3171825" cy="4467225"/>
          </a:xfrm>
          <a:prstGeom prst="rect">
            <a:avLst/>
          </a:prstGeom>
          <a:noFill/>
          <a:ln>
            <a:noFill/>
          </a:ln>
        </p:spPr>
      </p:pic>
      <p:sp>
        <p:nvSpPr>
          <p:cNvPr id="693" name="Google Shape;693;p60"/>
          <p:cNvSpPr txBox="1"/>
          <p:nvPr/>
        </p:nvSpPr>
        <p:spPr>
          <a:xfrm>
            <a:off x="236765" y="3524930"/>
            <a:ext cx="5715000" cy="3047999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-799" l="0" r="0" t="-7199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Twentieth Century"/>
                <a:ea typeface="Twentieth Century"/>
                <a:cs typeface="Twentieth Century"/>
                <a:sym typeface="Twentieth Century"/>
              </a:rPr>
              <a:t> </a:t>
            </a:r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61"/>
          <p:cNvSpPr txBox="1"/>
          <p:nvPr>
            <p:ph type="title"/>
          </p:nvPr>
        </p:nvSpPr>
        <p:spPr>
          <a:xfrm>
            <a:off x="628650" y="317500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ct val="100000"/>
              <a:buFont typeface="Twentieth Century"/>
              <a:buNone/>
            </a:pPr>
            <a:r>
              <a:rPr b="1" lang="en-US" sz="3100"/>
              <a:t>TEST CASE#1</a:t>
            </a:r>
            <a:br>
              <a:rPr b="1" lang="en-US" sz="3100"/>
            </a:br>
            <a:r>
              <a:rPr b="1" lang="en-US" sz="3100"/>
              <a:t>THE INTRINSIC FREQUENCIES OF THE OSCILLATORS LEARNED THE FREQUENCY COMPONENTS OF THE INPUT SIGNAL</a:t>
            </a:r>
            <a:endParaRPr/>
          </a:p>
        </p:txBody>
      </p:sp>
      <p:sp>
        <p:nvSpPr>
          <p:cNvPr id="699" name="Google Shape;699;p61"/>
          <p:cNvSpPr txBox="1"/>
          <p:nvPr>
            <p:ph idx="1" type="body"/>
          </p:nvPr>
        </p:nvSpPr>
        <p:spPr>
          <a:xfrm>
            <a:off x="628650" y="1825625"/>
            <a:ext cx="4563836" cy="2349727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-1468" r="0" t="0"/>
            </a:stretch>
          </a:blipFill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-127000" lvl="0" marL="9144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 "/>
            </a:pPr>
            <a:r>
              <a:rPr lang="en-US"/>
              <a:t> </a:t>
            </a:r>
            <a:endParaRPr/>
          </a:p>
        </p:txBody>
      </p:sp>
      <p:pic>
        <p:nvPicPr>
          <p:cNvPr descr="C:\Users\dipayan\Desktop\oscillator\27th_presentation\pteach1.png" id="700" name="Google Shape;700;p6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658" y="4376057"/>
            <a:ext cx="5738302" cy="20791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dipayan\Desktop\oscillator\27th_presentation\hist01.png" id="701" name="Google Shape;701;p6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803617" y="1709057"/>
            <a:ext cx="3102258" cy="248194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dipayan\Desktop\oscillator\27th_presentation\hist.png" id="702" name="Google Shape;702;p6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835508" y="4343400"/>
            <a:ext cx="3102258" cy="243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p62"/>
          <p:cNvSpPr txBox="1"/>
          <p:nvPr>
            <p:ph type="title"/>
          </p:nvPr>
        </p:nvSpPr>
        <p:spPr>
          <a:xfrm>
            <a:off x="628650" y="365125"/>
            <a:ext cx="7886700" cy="159430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600"/>
              <a:buFont typeface="Twentieth Century"/>
              <a:buNone/>
            </a:pPr>
            <a:r>
              <a:rPr lang="en-US" sz="1600"/>
              <a:t>GENERALIZED NETWORK#2</a:t>
            </a:r>
            <a:br>
              <a:rPr lang="en-US" sz="1600"/>
            </a:br>
            <a:r>
              <a:rPr b="1" lang="en-US" sz="1600"/>
              <a:t>FROM LEARNING FREQUENCY SPECTRUM REPRESENTATION TO MODELLING ARBITRARY M NO OF TIME SERIES SIGNALS HAVING SAME FREQUENCY COMPONENTS PRESENT IN THE SIGNAL USED TO TRAIN NETWORK#1</a:t>
            </a:r>
            <a:endParaRPr/>
          </a:p>
        </p:txBody>
      </p:sp>
      <p:sp>
        <p:nvSpPr>
          <p:cNvPr id="708" name="Google Shape;708;p62"/>
          <p:cNvSpPr txBox="1"/>
          <p:nvPr>
            <p:ph idx="1" type="body"/>
          </p:nvPr>
        </p:nvSpPr>
        <p:spPr>
          <a:xfrm>
            <a:off x="1" y="2506477"/>
            <a:ext cx="4951268" cy="369244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-15346" l="-492" r="0" t="0"/>
            </a:stretch>
          </a:blipFill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-127000" lvl="0" marL="9144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 "/>
            </a:pPr>
            <a:r>
              <a:rPr lang="en-US"/>
              <a:t> </a:t>
            </a:r>
            <a:endParaRPr/>
          </a:p>
        </p:txBody>
      </p:sp>
      <p:pic>
        <p:nvPicPr>
          <p:cNvPr descr="C:\Users\dipayan\Desktop\oscillator\27th_presentation\feed_forward.png" id="709" name="Google Shape;709;p6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68916" y="1791206"/>
            <a:ext cx="2907784" cy="176419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dipayan\Desktop\oscillator\27th_presentation\ypyd2.jpg" id="710" name="Google Shape;710;p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862945" y="3555400"/>
            <a:ext cx="3803073" cy="31443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63"/>
          <p:cNvSpPr txBox="1"/>
          <p:nvPr>
            <p:ph type="title"/>
          </p:nvPr>
        </p:nvSpPr>
        <p:spPr>
          <a:xfrm>
            <a:off x="522515" y="180069"/>
            <a:ext cx="7886700" cy="112283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ct val="100000"/>
              <a:buFont typeface="Twentieth Century"/>
              <a:buNone/>
            </a:pPr>
            <a:r>
              <a:rPr b="1" lang="en-US"/>
              <a:t>MODELLING ELECTROENCEPHALOGRAPHIC SIGNAL USING NETWORK#2 </a:t>
            </a:r>
            <a:endParaRPr/>
          </a:p>
        </p:txBody>
      </p:sp>
      <p:pic>
        <p:nvPicPr>
          <p:cNvPr descr="C:\Users\dipayan\Desktop\oscillator\DST_doc\diagram3.jpg" id="716" name="Google Shape;716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4800" y="1766091"/>
            <a:ext cx="8601075" cy="5091909"/>
          </a:xfrm>
          <a:prstGeom prst="rect">
            <a:avLst/>
          </a:prstGeom>
          <a:noFill/>
          <a:ln>
            <a:noFill/>
          </a:ln>
        </p:spPr>
      </p:pic>
      <p:sp>
        <p:nvSpPr>
          <p:cNvPr id="717" name="Google Shape;717;p63"/>
          <p:cNvSpPr txBox="1"/>
          <p:nvPr/>
        </p:nvSpPr>
        <p:spPr>
          <a:xfrm>
            <a:off x="304800" y="1905000"/>
            <a:ext cx="4607864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(Biswas, Pallikkulath &amp; Chakravarthy, 2021)</a:t>
            </a:r>
            <a:endParaRPr sz="20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64"/>
          <p:cNvSpPr txBox="1"/>
          <p:nvPr>
            <p:ph type="title"/>
          </p:nvPr>
        </p:nvSpPr>
        <p:spPr>
          <a:xfrm>
            <a:off x="152400" y="365125"/>
            <a:ext cx="1807029" cy="616630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400"/>
              <a:buFont typeface="Twentieth Century"/>
              <a:buNone/>
            </a:pPr>
            <a:r>
              <a:rPr lang="en-US" sz="1400"/>
              <a:t>PHASE #1 NETWORK LEARNS THE FREQUENCY SPECTRUM OF A EEG SIGNAL COLLECTED FROM ONE ELECTRODE AND IN THE </a:t>
            </a:r>
            <a:br>
              <a:rPr lang="en-US" sz="1400"/>
            </a:br>
            <a:br>
              <a:rPr lang="en-US" sz="1400"/>
            </a:br>
            <a:br>
              <a:rPr lang="en-US" sz="1400"/>
            </a:br>
            <a:br>
              <a:rPr lang="en-US" sz="1400"/>
            </a:br>
            <a:br>
              <a:rPr lang="en-US" sz="1400"/>
            </a:br>
            <a:r>
              <a:rPr lang="en-US" sz="1400"/>
              <a:t>PHASE #2: NETWORK LEARNS TO RECONSTRUCT N- EEG CHANNELS</a:t>
            </a:r>
            <a:endParaRPr/>
          </a:p>
        </p:txBody>
      </p:sp>
      <p:pic>
        <p:nvPicPr>
          <p:cNvPr descr="C:\Users\dipayan\Desktop\oscillator\DST_doc\EEG_model.png" id="723" name="Google Shape;723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84119" y="40434"/>
            <a:ext cx="7059881" cy="67938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65"/>
          <p:cNvSpPr txBox="1"/>
          <p:nvPr>
            <p:ph type="title"/>
          </p:nvPr>
        </p:nvSpPr>
        <p:spPr>
          <a:xfrm>
            <a:off x="768096" y="585216"/>
            <a:ext cx="7290054" cy="149961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4400"/>
              <a:buFont typeface="Twentieth Century"/>
              <a:buNone/>
            </a:pPr>
            <a:r>
              <a:rPr lang="en-US"/>
              <a:t>RECONSTRUCTION ACCURACY INCREASES WITH #OSCILLATORS IN THE NETWORK</a:t>
            </a:r>
            <a:endParaRPr/>
          </a:p>
        </p:txBody>
      </p:sp>
      <p:pic>
        <p:nvPicPr>
          <p:cNvPr id="729" name="Google Shape;729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29394" y="1865168"/>
            <a:ext cx="4457700" cy="445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66"/>
          <p:cNvSpPr txBox="1"/>
          <p:nvPr>
            <p:ph type="title"/>
          </p:nvPr>
        </p:nvSpPr>
        <p:spPr>
          <a:xfrm>
            <a:off x="768096" y="585216"/>
            <a:ext cx="7290054" cy="149961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4400"/>
              <a:buFont typeface="Twentieth Century"/>
              <a:buNone/>
            </a:pPr>
            <a:r>
              <a:rPr lang="en-US"/>
              <a:t>2. LARGE SCALE BRAIN MODELS</a:t>
            </a:r>
            <a:br>
              <a:rPr lang="en-US"/>
            </a:br>
            <a:endParaRPr/>
          </a:p>
        </p:txBody>
      </p:sp>
      <p:pic>
        <p:nvPicPr>
          <p:cNvPr id="735" name="Google Shape;735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6800" y="1403230"/>
            <a:ext cx="7239000" cy="5162550"/>
          </a:xfrm>
          <a:prstGeom prst="rect">
            <a:avLst/>
          </a:prstGeom>
          <a:noFill/>
          <a:ln>
            <a:noFill/>
          </a:ln>
        </p:spPr>
      </p:pic>
      <p:sp>
        <p:nvSpPr>
          <p:cNvPr id="736" name="Google Shape;736;p66"/>
          <p:cNvSpPr txBox="1"/>
          <p:nvPr/>
        </p:nvSpPr>
        <p:spPr>
          <a:xfrm>
            <a:off x="1295400" y="1676400"/>
            <a:ext cx="264848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 u="sng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The Virtual Brain (TVG)</a:t>
            </a:r>
            <a:endParaRPr/>
          </a:p>
        </p:txBody>
      </p:sp>
      <p:sp>
        <p:nvSpPr>
          <p:cNvPr id="737" name="Google Shape;737;p66"/>
          <p:cNvSpPr txBox="1"/>
          <p:nvPr/>
        </p:nvSpPr>
        <p:spPr>
          <a:xfrm>
            <a:off x="1094120" y="2286000"/>
            <a:ext cx="3363421" cy="120032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- Network of Wilson-Cowan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Oscillators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- Connections computed by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General optimization</a:t>
            </a:r>
            <a:endParaRPr/>
          </a:p>
        </p:txBody>
      </p:sp>
      <p:sp>
        <p:nvSpPr>
          <p:cNvPr id="738" name="Google Shape;738;p66"/>
          <p:cNvSpPr/>
          <p:nvPr/>
        </p:nvSpPr>
        <p:spPr>
          <a:xfrm>
            <a:off x="76200" y="6412468"/>
            <a:ext cx="56388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https://www.thevirtualbrain.org/tvb/zwei</a:t>
            </a:r>
            <a:endParaRPr/>
          </a:p>
        </p:txBody>
      </p:sp>
      <p:sp>
        <p:nvSpPr>
          <p:cNvPr id="739" name="Google Shape;739;p66"/>
          <p:cNvSpPr/>
          <p:nvPr/>
        </p:nvSpPr>
        <p:spPr>
          <a:xfrm>
            <a:off x="3048000" y="1676400"/>
            <a:ext cx="757560" cy="463272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58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740" name="Google Shape;740;p66"/>
          <p:cNvSpPr txBox="1"/>
          <p:nvPr/>
        </p:nvSpPr>
        <p:spPr>
          <a:xfrm>
            <a:off x="2936617" y="1676400"/>
            <a:ext cx="102578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(TVB)</a:t>
            </a:r>
            <a:endParaRPr b="1" sz="18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67"/>
          <p:cNvSpPr txBox="1"/>
          <p:nvPr>
            <p:ph type="title"/>
          </p:nvPr>
        </p:nvSpPr>
        <p:spPr>
          <a:xfrm>
            <a:off x="768096" y="585216"/>
            <a:ext cx="7290054" cy="149961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4400"/>
              <a:buFont typeface="Twentieth Century"/>
              <a:buNone/>
            </a:pPr>
            <a:r>
              <a:rPr lang="en-US"/>
              <a:t>A DICHOTOMY</a:t>
            </a:r>
            <a:endParaRPr/>
          </a:p>
        </p:txBody>
      </p:sp>
      <p:pic>
        <p:nvPicPr>
          <p:cNvPr id="746" name="Google Shape;746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3399" y="1926034"/>
            <a:ext cx="3429000" cy="209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7" name="Google Shape;747;p6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96912" y="1830019"/>
            <a:ext cx="3810000" cy="2287530"/>
          </a:xfrm>
          <a:prstGeom prst="rect">
            <a:avLst/>
          </a:prstGeom>
          <a:noFill/>
          <a:ln>
            <a:noFill/>
          </a:ln>
        </p:spPr>
      </p:pic>
      <p:sp>
        <p:nvSpPr>
          <p:cNvPr id="748" name="Google Shape;748;p67"/>
          <p:cNvSpPr txBox="1"/>
          <p:nvPr/>
        </p:nvSpPr>
        <p:spPr>
          <a:xfrm>
            <a:off x="162600" y="4388576"/>
            <a:ext cx="4180953" cy="132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Oscillatory Brain models e.g. TVB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2000"/>
              <a:buFont typeface="Twentieth Century"/>
              <a:buChar char="-"/>
            </a:pPr>
            <a:r>
              <a:rPr lang="en-US" sz="2000">
                <a:solidFill>
                  <a:srgbClr val="00B05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Can</a:t>
            </a:r>
            <a:r>
              <a:rPr lang="en-US" sz="20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model brain dynamics 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Twentieth Century"/>
              <a:buChar char="-"/>
            </a:pPr>
            <a:r>
              <a:rPr lang="en-US" sz="2000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Cannot</a:t>
            </a:r>
            <a:r>
              <a:rPr lang="en-US" sz="20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model Behavioral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          I/O Functions</a:t>
            </a:r>
            <a:endParaRPr sz="20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749" name="Google Shape;749;p67"/>
          <p:cNvSpPr txBox="1"/>
          <p:nvPr/>
        </p:nvSpPr>
        <p:spPr>
          <a:xfrm>
            <a:off x="1569848" y="5848224"/>
            <a:ext cx="5432064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0070C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Is there a single modeling approach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0070C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that can achieve BOTH?</a:t>
            </a:r>
            <a:endParaRPr sz="2800">
              <a:solidFill>
                <a:srgbClr val="0070C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750" name="Google Shape;750;p67"/>
          <p:cNvSpPr txBox="1"/>
          <p:nvPr/>
        </p:nvSpPr>
        <p:spPr>
          <a:xfrm>
            <a:off x="4737024" y="4332952"/>
            <a:ext cx="4406976" cy="132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Deep Neural Networks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Twentieth Century"/>
              <a:buChar char="-"/>
            </a:pPr>
            <a:r>
              <a:rPr lang="en-US" sz="2000">
                <a:solidFill>
                  <a:srgbClr val="FF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Cannot</a:t>
            </a:r>
            <a:r>
              <a:rPr lang="en-US" sz="20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model brain dynamics 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2000"/>
              <a:buFont typeface="Twentieth Century"/>
              <a:buChar char="-"/>
            </a:pPr>
            <a:r>
              <a:rPr lang="en-US" sz="2000">
                <a:solidFill>
                  <a:srgbClr val="00B05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Can</a:t>
            </a:r>
            <a:r>
              <a:rPr lang="en-US" sz="20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model Behavioral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          I/O Functions</a:t>
            </a:r>
            <a:endParaRPr sz="20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68"/>
          <p:cNvSpPr txBox="1"/>
          <p:nvPr>
            <p:ph type="title"/>
          </p:nvPr>
        </p:nvSpPr>
        <p:spPr>
          <a:xfrm>
            <a:off x="926973" y="304800"/>
            <a:ext cx="7290054" cy="149961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4400"/>
              <a:buFont typeface="Twentieth Century"/>
              <a:buNone/>
            </a:pPr>
            <a:r>
              <a:rPr lang="en-US"/>
              <a:t>LARGE SCALE BRAIN MODELING USING</a:t>
            </a:r>
            <a:br>
              <a:rPr lang="en-US"/>
            </a:br>
            <a:r>
              <a:rPr lang="en-US"/>
              <a:t>OSCILLATORY NEURAL NETWORK</a:t>
            </a:r>
            <a:endParaRPr/>
          </a:p>
        </p:txBody>
      </p:sp>
      <p:pic>
        <p:nvPicPr>
          <p:cNvPr id="756" name="Google Shape;756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5813" y="4572000"/>
            <a:ext cx="2324100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7" name="Google Shape;757;p6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35769" y="4572000"/>
            <a:ext cx="2522483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8" name="Google Shape;758;p6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47800" y="1652587"/>
            <a:ext cx="5649211" cy="2614613"/>
          </a:xfrm>
          <a:prstGeom prst="rect">
            <a:avLst/>
          </a:prstGeom>
          <a:noFill/>
          <a:ln>
            <a:noFill/>
          </a:ln>
        </p:spPr>
      </p:pic>
      <p:sp>
        <p:nvSpPr>
          <p:cNvPr id="759" name="Google Shape;759;p68"/>
          <p:cNvSpPr/>
          <p:nvPr/>
        </p:nvSpPr>
        <p:spPr>
          <a:xfrm>
            <a:off x="1468647" y="2959893"/>
            <a:ext cx="1409700" cy="850107"/>
          </a:xfrm>
          <a:prstGeom prst="ellipse">
            <a:avLst/>
          </a:prstGeom>
          <a:solidFill>
            <a:schemeClr val="accent1"/>
          </a:solidFill>
          <a:ln cap="flat" cmpd="sng" w="15875">
            <a:solidFill>
              <a:srgbClr val="147EA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Hopf</a:t>
            </a:r>
            <a:endParaRPr sz="12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Oscillator</a:t>
            </a:r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4" name="Google Shape;764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5132" y="1671000"/>
            <a:ext cx="3722915" cy="3301051"/>
          </a:xfrm>
          <a:prstGeom prst="rect">
            <a:avLst/>
          </a:prstGeom>
          <a:noFill/>
          <a:ln>
            <a:noFill/>
          </a:ln>
        </p:spPr>
      </p:pic>
      <p:sp>
        <p:nvSpPr>
          <p:cNvPr id="765" name="Google Shape;765;p69"/>
          <p:cNvSpPr txBox="1"/>
          <p:nvPr/>
        </p:nvSpPr>
        <p:spPr>
          <a:xfrm>
            <a:off x="-1826539" y="5104157"/>
            <a:ext cx="8210006" cy="3000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Electrode Names and Labels</a:t>
            </a:r>
            <a:endParaRPr sz="135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cxnSp>
        <p:nvCxnSpPr>
          <p:cNvPr id="766" name="Google Shape;766;p69"/>
          <p:cNvCxnSpPr/>
          <p:nvPr/>
        </p:nvCxnSpPr>
        <p:spPr>
          <a:xfrm>
            <a:off x="2155372" y="2011973"/>
            <a:ext cx="2188028" cy="726329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dot"/>
            <a:round/>
            <a:headEnd len="sm" w="sm" type="none"/>
            <a:tailEnd len="med" w="med" type="triangle"/>
          </a:ln>
        </p:spPr>
      </p:cxnSp>
      <p:cxnSp>
        <p:nvCxnSpPr>
          <p:cNvPr id="767" name="Google Shape;767;p69"/>
          <p:cNvCxnSpPr/>
          <p:nvPr/>
        </p:nvCxnSpPr>
        <p:spPr>
          <a:xfrm flipH="1" rot="10800000">
            <a:off x="2155372" y="3959678"/>
            <a:ext cx="2188028" cy="950324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dot"/>
            <a:round/>
            <a:headEnd len="sm" w="sm" type="none"/>
            <a:tailEnd len="med" w="med" type="triangle"/>
          </a:ln>
        </p:spPr>
      </p:cxnSp>
      <p:sp>
        <p:nvSpPr>
          <p:cNvPr id="768" name="Google Shape;768;p69"/>
          <p:cNvSpPr txBox="1"/>
          <p:nvPr/>
        </p:nvSpPr>
        <p:spPr>
          <a:xfrm>
            <a:off x="4343401" y="2535826"/>
            <a:ext cx="1417753" cy="1423851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769" name="Google Shape;769;p69"/>
          <p:cNvSpPr/>
          <p:nvPr/>
        </p:nvSpPr>
        <p:spPr>
          <a:xfrm>
            <a:off x="4415245" y="2686051"/>
            <a:ext cx="156755" cy="176348"/>
          </a:xfrm>
          <a:prstGeom prst="ellipse">
            <a:avLst/>
          </a:prstGeom>
          <a:solidFill>
            <a:schemeClr val="accent1"/>
          </a:solidFill>
          <a:ln cap="flat" cmpd="sng" w="15875">
            <a:solidFill>
              <a:srgbClr val="147EA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770" name="Google Shape;770;p69"/>
          <p:cNvSpPr/>
          <p:nvPr/>
        </p:nvSpPr>
        <p:spPr>
          <a:xfrm>
            <a:off x="4738551" y="2686050"/>
            <a:ext cx="156755" cy="176348"/>
          </a:xfrm>
          <a:prstGeom prst="ellipse">
            <a:avLst/>
          </a:prstGeom>
          <a:solidFill>
            <a:schemeClr val="accent1"/>
          </a:solidFill>
          <a:ln cap="flat" cmpd="sng" w="15875">
            <a:solidFill>
              <a:srgbClr val="147EA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771" name="Google Shape;771;p69"/>
          <p:cNvSpPr/>
          <p:nvPr/>
        </p:nvSpPr>
        <p:spPr>
          <a:xfrm>
            <a:off x="5169625" y="2686050"/>
            <a:ext cx="156755" cy="176348"/>
          </a:xfrm>
          <a:prstGeom prst="ellipse">
            <a:avLst/>
          </a:prstGeom>
          <a:solidFill>
            <a:schemeClr val="accent1"/>
          </a:solidFill>
          <a:ln cap="flat" cmpd="sng" w="15875">
            <a:solidFill>
              <a:srgbClr val="147EA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772" name="Google Shape;772;p69"/>
          <p:cNvSpPr/>
          <p:nvPr/>
        </p:nvSpPr>
        <p:spPr>
          <a:xfrm>
            <a:off x="4415245" y="2974126"/>
            <a:ext cx="156755" cy="176348"/>
          </a:xfrm>
          <a:prstGeom prst="ellipse">
            <a:avLst/>
          </a:prstGeom>
          <a:solidFill>
            <a:schemeClr val="accent1"/>
          </a:solidFill>
          <a:ln cap="flat" cmpd="sng" w="15875">
            <a:solidFill>
              <a:srgbClr val="147EA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773" name="Google Shape;773;p69"/>
          <p:cNvSpPr/>
          <p:nvPr/>
        </p:nvSpPr>
        <p:spPr>
          <a:xfrm>
            <a:off x="4738551" y="2974126"/>
            <a:ext cx="156755" cy="176348"/>
          </a:xfrm>
          <a:prstGeom prst="ellipse">
            <a:avLst/>
          </a:prstGeom>
          <a:solidFill>
            <a:schemeClr val="accent1"/>
          </a:solidFill>
          <a:ln cap="flat" cmpd="sng" w="15875">
            <a:solidFill>
              <a:srgbClr val="147EA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774" name="Google Shape;774;p69"/>
          <p:cNvSpPr/>
          <p:nvPr/>
        </p:nvSpPr>
        <p:spPr>
          <a:xfrm>
            <a:off x="5169625" y="2974126"/>
            <a:ext cx="156755" cy="176348"/>
          </a:xfrm>
          <a:prstGeom prst="ellipse">
            <a:avLst/>
          </a:prstGeom>
          <a:solidFill>
            <a:schemeClr val="accent1"/>
          </a:solidFill>
          <a:ln cap="flat" cmpd="sng" w="15875">
            <a:solidFill>
              <a:srgbClr val="147EA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775" name="Google Shape;775;p69"/>
          <p:cNvSpPr/>
          <p:nvPr/>
        </p:nvSpPr>
        <p:spPr>
          <a:xfrm>
            <a:off x="4438105" y="3314698"/>
            <a:ext cx="156755" cy="176348"/>
          </a:xfrm>
          <a:prstGeom prst="ellipse">
            <a:avLst/>
          </a:prstGeom>
          <a:solidFill>
            <a:schemeClr val="accent1"/>
          </a:solidFill>
          <a:ln cap="flat" cmpd="sng" w="15875">
            <a:solidFill>
              <a:srgbClr val="147EA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776" name="Google Shape;776;p69"/>
          <p:cNvSpPr/>
          <p:nvPr/>
        </p:nvSpPr>
        <p:spPr>
          <a:xfrm>
            <a:off x="4748348" y="3303617"/>
            <a:ext cx="156755" cy="176348"/>
          </a:xfrm>
          <a:prstGeom prst="ellipse">
            <a:avLst/>
          </a:prstGeom>
          <a:solidFill>
            <a:schemeClr val="accent1"/>
          </a:solidFill>
          <a:ln cap="flat" cmpd="sng" w="15875">
            <a:solidFill>
              <a:srgbClr val="147EA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777" name="Google Shape;777;p69"/>
          <p:cNvSpPr/>
          <p:nvPr/>
        </p:nvSpPr>
        <p:spPr>
          <a:xfrm>
            <a:off x="4905103" y="2833354"/>
            <a:ext cx="156755" cy="176348"/>
          </a:xfrm>
          <a:prstGeom prst="ellipse">
            <a:avLst/>
          </a:prstGeom>
          <a:solidFill>
            <a:schemeClr val="accent1"/>
          </a:solidFill>
          <a:ln cap="flat" cmpd="sng" w="15875">
            <a:solidFill>
              <a:srgbClr val="147EA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778" name="Google Shape;778;p69"/>
          <p:cNvSpPr/>
          <p:nvPr/>
        </p:nvSpPr>
        <p:spPr>
          <a:xfrm>
            <a:off x="4594859" y="3130186"/>
            <a:ext cx="156755" cy="176348"/>
          </a:xfrm>
          <a:prstGeom prst="ellipse">
            <a:avLst/>
          </a:prstGeom>
          <a:solidFill>
            <a:schemeClr val="accent1"/>
          </a:solidFill>
          <a:ln cap="flat" cmpd="sng" w="15875">
            <a:solidFill>
              <a:srgbClr val="147EA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779" name="Google Shape;779;p69"/>
          <p:cNvSpPr/>
          <p:nvPr/>
        </p:nvSpPr>
        <p:spPr>
          <a:xfrm>
            <a:off x="5058591" y="3260816"/>
            <a:ext cx="156755" cy="176348"/>
          </a:xfrm>
          <a:prstGeom prst="ellipse">
            <a:avLst/>
          </a:prstGeom>
          <a:solidFill>
            <a:schemeClr val="accent1"/>
          </a:solidFill>
          <a:ln cap="flat" cmpd="sng" w="15875">
            <a:solidFill>
              <a:srgbClr val="147EA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780" name="Google Shape;780;p69"/>
          <p:cNvSpPr/>
          <p:nvPr/>
        </p:nvSpPr>
        <p:spPr>
          <a:xfrm>
            <a:off x="4594859" y="3630187"/>
            <a:ext cx="156755" cy="176348"/>
          </a:xfrm>
          <a:prstGeom prst="ellipse">
            <a:avLst/>
          </a:prstGeom>
          <a:solidFill>
            <a:schemeClr val="accent1"/>
          </a:solidFill>
          <a:ln cap="flat" cmpd="sng" w="15875">
            <a:solidFill>
              <a:srgbClr val="147EA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781" name="Google Shape;781;p69"/>
          <p:cNvSpPr/>
          <p:nvPr/>
        </p:nvSpPr>
        <p:spPr>
          <a:xfrm>
            <a:off x="5012870" y="3617770"/>
            <a:ext cx="156755" cy="176348"/>
          </a:xfrm>
          <a:prstGeom prst="ellipse">
            <a:avLst/>
          </a:prstGeom>
          <a:solidFill>
            <a:schemeClr val="accent1"/>
          </a:solidFill>
          <a:ln cap="flat" cmpd="sng" w="15875">
            <a:solidFill>
              <a:srgbClr val="147EA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782" name="Google Shape;782;p69"/>
          <p:cNvSpPr/>
          <p:nvPr/>
        </p:nvSpPr>
        <p:spPr>
          <a:xfrm>
            <a:off x="5496196" y="2797777"/>
            <a:ext cx="156755" cy="176348"/>
          </a:xfrm>
          <a:prstGeom prst="ellipse">
            <a:avLst/>
          </a:prstGeom>
          <a:solidFill>
            <a:schemeClr val="accent1"/>
          </a:solidFill>
          <a:ln cap="flat" cmpd="sng" w="15875">
            <a:solidFill>
              <a:srgbClr val="147EA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783" name="Google Shape;783;p69"/>
          <p:cNvSpPr/>
          <p:nvPr/>
        </p:nvSpPr>
        <p:spPr>
          <a:xfrm>
            <a:off x="5403124" y="3226524"/>
            <a:ext cx="156755" cy="176348"/>
          </a:xfrm>
          <a:prstGeom prst="ellipse">
            <a:avLst/>
          </a:prstGeom>
          <a:solidFill>
            <a:schemeClr val="accent1"/>
          </a:solidFill>
          <a:ln cap="flat" cmpd="sng" w="15875">
            <a:solidFill>
              <a:srgbClr val="147EA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784" name="Google Shape;784;p69"/>
          <p:cNvSpPr/>
          <p:nvPr/>
        </p:nvSpPr>
        <p:spPr>
          <a:xfrm>
            <a:off x="5417818" y="3521129"/>
            <a:ext cx="156755" cy="176348"/>
          </a:xfrm>
          <a:prstGeom prst="ellipse">
            <a:avLst/>
          </a:prstGeom>
          <a:solidFill>
            <a:schemeClr val="accent1"/>
          </a:solidFill>
          <a:ln cap="flat" cmpd="sng" w="15875">
            <a:solidFill>
              <a:srgbClr val="147EA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785" name="Google Shape;785;p69"/>
          <p:cNvSpPr txBox="1"/>
          <p:nvPr/>
        </p:nvSpPr>
        <p:spPr>
          <a:xfrm>
            <a:off x="6500447" y="2492618"/>
            <a:ext cx="604963" cy="1423851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cxnSp>
        <p:nvCxnSpPr>
          <p:cNvPr id="786" name="Google Shape;786;p69"/>
          <p:cNvCxnSpPr>
            <a:stCxn id="768" idx="3"/>
            <a:endCxn id="785" idx="1"/>
          </p:cNvCxnSpPr>
          <p:nvPr/>
        </p:nvCxnSpPr>
        <p:spPr>
          <a:xfrm flipH="1" rot="10800000">
            <a:off x="5761154" y="3204552"/>
            <a:ext cx="739200" cy="432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dash"/>
            <a:round/>
            <a:headEnd len="sm" w="sm" type="none"/>
            <a:tailEnd len="med" w="med" type="triangle"/>
          </a:ln>
        </p:spPr>
      </p:cxnSp>
      <p:sp>
        <p:nvSpPr>
          <p:cNvPr id="787" name="Google Shape;787;p69"/>
          <p:cNvSpPr/>
          <p:nvPr/>
        </p:nvSpPr>
        <p:spPr>
          <a:xfrm>
            <a:off x="6644159" y="2633296"/>
            <a:ext cx="169775" cy="164480"/>
          </a:xfrm>
          <a:prstGeom prst="ellipse">
            <a:avLst/>
          </a:prstGeom>
          <a:solidFill>
            <a:schemeClr val="accent2"/>
          </a:solidFill>
          <a:ln cap="flat" cmpd="sng" w="15875">
            <a:solidFill>
              <a:srgbClr val="1B5F9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788" name="Google Shape;788;p69"/>
          <p:cNvSpPr/>
          <p:nvPr/>
        </p:nvSpPr>
        <p:spPr>
          <a:xfrm>
            <a:off x="6657179" y="2922136"/>
            <a:ext cx="156755" cy="176348"/>
          </a:xfrm>
          <a:prstGeom prst="ellipse">
            <a:avLst/>
          </a:prstGeom>
          <a:solidFill>
            <a:schemeClr val="accent2"/>
          </a:solidFill>
          <a:ln cap="flat" cmpd="sng" w="15875">
            <a:solidFill>
              <a:srgbClr val="1B5F9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789" name="Google Shape;789;p69"/>
          <p:cNvSpPr/>
          <p:nvPr/>
        </p:nvSpPr>
        <p:spPr>
          <a:xfrm>
            <a:off x="6657179" y="3261424"/>
            <a:ext cx="156755" cy="176348"/>
          </a:xfrm>
          <a:prstGeom prst="ellipse">
            <a:avLst/>
          </a:prstGeom>
          <a:solidFill>
            <a:schemeClr val="accent2"/>
          </a:solidFill>
          <a:ln cap="flat" cmpd="sng" w="15875">
            <a:solidFill>
              <a:srgbClr val="1B5F9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790" name="Google Shape;790;p69"/>
          <p:cNvSpPr/>
          <p:nvPr/>
        </p:nvSpPr>
        <p:spPr>
          <a:xfrm>
            <a:off x="6657179" y="3595867"/>
            <a:ext cx="156755" cy="176348"/>
          </a:xfrm>
          <a:prstGeom prst="ellipse">
            <a:avLst/>
          </a:prstGeom>
          <a:solidFill>
            <a:schemeClr val="accent1"/>
          </a:solidFill>
          <a:ln cap="flat" cmpd="sng" w="15875">
            <a:solidFill>
              <a:srgbClr val="147EA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791" name="Google Shape;791;p69"/>
          <p:cNvSpPr/>
          <p:nvPr/>
        </p:nvSpPr>
        <p:spPr>
          <a:xfrm>
            <a:off x="6657179" y="3591367"/>
            <a:ext cx="156755" cy="176348"/>
          </a:xfrm>
          <a:prstGeom prst="ellipse">
            <a:avLst/>
          </a:prstGeom>
          <a:solidFill>
            <a:schemeClr val="accent2"/>
          </a:solidFill>
          <a:ln cap="flat" cmpd="sng" w="15875">
            <a:solidFill>
              <a:srgbClr val="1B5F9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cxnSp>
        <p:nvCxnSpPr>
          <p:cNvPr id="792" name="Google Shape;792;p69"/>
          <p:cNvCxnSpPr>
            <a:stCxn id="785" idx="3"/>
          </p:cNvCxnSpPr>
          <p:nvPr/>
        </p:nvCxnSpPr>
        <p:spPr>
          <a:xfrm>
            <a:off x="7105410" y="3204544"/>
            <a:ext cx="532200" cy="34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793" name="Google Shape;793;p69"/>
          <p:cNvSpPr txBox="1"/>
          <p:nvPr/>
        </p:nvSpPr>
        <p:spPr>
          <a:xfrm>
            <a:off x="1067507" y="483899"/>
            <a:ext cx="6897950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Modeling of multichannel EEG signals</a:t>
            </a:r>
            <a:endParaRPr b="1" sz="32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794" name="Google Shape;794;p69"/>
          <p:cNvSpPr txBox="1"/>
          <p:nvPr/>
        </p:nvSpPr>
        <p:spPr>
          <a:xfrm>
            <a:off x="6312023" y="4153085"/>
            <a:ext cx="932156" cy="5078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Hidden Layer</a:t>
            </a:r>
            <a:endParaRPr sz="135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795" name="Google Shape;795;p69"/>
          <p:cNvSpPr txBox="1"/>
          <p:nvPr/>
        </p:nvSpPr>
        <p:spPr>
          <a:xfrm>
            <a:off x="4415246" y="4086502"/>
            <a:ext cx="1237705" cy="5078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Oscillator Layer</a:t>
            </a:r>
            <a:endParaRPr sz="135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796" name="Google Shape;796;p69"/>
          <p:cNvSpPr txBox="1"/>
          <p:nvPr/>
        </p:nvSpPr>
        <p:spPr>
          <a:xfrm>
            <a:off x="7696939" y="2922136"/>
            <a:ext cx="1285043" cy="5078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Reconstructed Signals</a:t>
            </a:r>
            <a:endParaRPr sz="135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797" name="Google Shape;797;p69"/>
          <p:cNvSpPr txBox="1"/>
          <p:nvPr/>
        </p:nvSpPr>
        <p:spPr>
          <a:xfrm>
            <a:off x="1143000" y="6248400"/>
            <a:ext cx="2227533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(With Sayan Ghosh)</a:t>
            </a:r>
            <a:endParaRPr sz="20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7"/>
          <p:cNvSpPr txBox="1"/>
          <p:nvPr>
            <p:ph type="title"/>
          </p:nvPr>
        </p:nvSpPr>
        <p:spPr>
          <a:xfrm>
            <a:off x="768096" y="585216"/>
            <a:ext cx="7290054" cy="149961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4400"/>
              <a:buFont typeface="Twentieth Century"/>
              <a:buNone/>
            </a:pPr>
            <a:r>
              <a:rPr lang="en-US"/>
              <a:t>WHAT IS THE NEURAL CODE?</a:t>
            </a:r>
            <a:endParaRPr/>
          </a:p>
        </p:txBody>
      </p:sp>
      <p:pic>
        <p:nvPicPr>
          <p:cNvPr id="167" name="Google Shape;167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60475" y="1941513"/>
            <a:ext cx="6623050" cy="2973387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7"/>
          <p:cNvSpPr txBox="1"/>
          <p:nvPr/>
        </p:nvSpPr>
        <p:spPr>
          <a:xfrm>
            <a:off x="144633" y="5317090"/>
            <a:ext cx="8854733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How do you mathematically describe the information present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in the electrical spiking activity of a neuron?</a:t>
            </a:r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2" name="Google Shape;802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3306" y="0"/>
            <a:ext cx="8650877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7" name="Google Shape;807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4524" y="1005636"/>
            <a:ext cx="1900421" cy="186906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8" name="Google Shape;808;p7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46586" y="992227"/>
            <a:ext cx="1940847" cy="186906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9" name="Google Shape;809;p7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441445" y="1010116"/>
            <a:ext cx="2002043" cy="171948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0" name="Google Shape;810;p7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443488" y="1005635"/>
            <a:ext cx="2193188" cy="1754147"/>
          </a:xfrm>
          <a:prstGeom prst="rect">
            <a:avLst/>
          </a:prstGeom>
          <a:noFill/>
          <a:ln>
            <a:noFill/>
          </a:ln>
        </p:spPr>
      </p:pic>
      <p:pic>
        <p:nvPicPr>
          <p:cNvPr id="811" name="Google Shape;811;p7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418102" y="3289045"/>
            <a:ext cx="1854913" cy="182065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2" name="Google Shape;812;p7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441446" y="3289045"/>
            <a:ext cx="2438839" cy="1699097"/>
          </a:xfrm>
          <a:prstGeom prst="rect">
            <a:avLst/>
          </a:prstGeom>
          <a:noFill/>
          <a:ln>
            <a:noFill/>
          </a:ln>
        </p:spPr>
      </p:pic>
      <p:pic>
        <p:nvPicPr>
          <p:cNvPr id="813" name="Google Shape;813;p7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725900" y="3289045"/>
            <a:ext cx="2307257" cy="1644279"/>
          </a:xfrm>
          <a:prstGeom prst="rect">
            <a:avLst/>
          </a:prstGeom>
          <a:noFill/>
          <a:ln>
            <a:noFill/>
          </a:ln>
        </p:spPr>
      </p:pic>
      <p:sp>
        <p:nvSpPr>
          <p:cNvPr id="814" name="Google Shape;814;p71"/>
          <p:cNvSpPr txBox="1"/>
          <p:nvPr/>
        </p:nvSpPr>
        <p:spPr>
          <a:xfrm>
            <a:off x="1401902" y="118992"/>
            <a:ext cx="7924800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62 channels wake Data reconstruction(10 sec)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Yd(t)-Desired signal,Yp(t)- Predicted Signal</a:t>
            </a:r>
            <a:endParaRPr sz="24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815" name="Google Shape;815;p7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19829" y="3272466"/>
            <a:ext cx="2364146" cy="1806117"/>
          </a:xfrm>
          <a:prstGeom prst="rect">
            <a:avLst/>
          </a:prstGeom>
          <a:noFill/>
          <a:ln>
            <a:noFill/>
          </a:ln>
        </p:spPr>
      </p:pic>
      <p:sp>
        <p:nvSpPr>
          <p:cNvPr id="816" name="Google Shape;816;p71"/>
          <p:cNvSpPr txBox="1"/>
          <p:nvPr/>
        </p:nvSpPr>
        <p:spPr>
          <a:xfrm>
            <a:off x="662284" y="2878393"/>
            <a:ext cx="1104900" cy="5078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RMSE: </a:t>
            </a:r>
            <a:r>
              <a:rPr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0.0354</a:t>
            </a:r>
            <a:r>
              <a:rPr lang="en-US" sz="135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</a:t>
            </a:r>
            <a:endParaRPr sz="135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817" name="Google Shape;817;p71"/>
          <p:cNvSpPr txBox="1"/>
          <p:nvPr/>
        </p:nvSpPr>
        <p:spPr>
          <a:xfrm>
            <a:off x="2583974" y="2874700"/>
            <a:ext cx="1104900" cy="5078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RMSE: </a:t>
            </a:r>
            <a:r>
              <a:rPr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0.0317</a:t>
            </a:r>
            <a:r>
              <a:rPr lang="en-US" sz="135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</a:t>
            </a:r>
            <a:endParaRPr sz="135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818" name="Google Shape;818;p71"/>
          <p:cNvSpPr txBox="1"/>
          <p:nvPr/>
        </p:nvSpPr>
        <p:spPr>
          <a:xfrm>
            <a:off x="4986930" y="2870823"/>
            <a:ext cx="1104900" cy="5078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RMSE: </a:t>
            </a:r>
            <a:r>
              <a:rPr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0.0417</a:t>
            </a:r>
            <a:r>
              <a:rPr lang="en-US" sz="135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</a:t>
            </a:r>
            <a:endParaRPr sz="135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819" name="Google Shape;819;p71"/>
          <p:cNvSpPr txBox="1"/>
          <p:nvPr/>
        </p:nvSpPr>
        <p:spPr>
          <a:xfrm>
            <a:off x="6987632" y="2880035"/>
            <a:ext cx="1104900" cy="5078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RMSE: </a:t>
            </a:r>
            <a:r>
              <a:rPr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0.0406</a:t>
            </a:r>
            <a:r>
              <a:rPr lang="en-US" sz="135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</a:t>
            </a:r>
            <a:endParaRPr sz="135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820" name="Google Shape;820;p71"/>
          <p:cNvSpPr txBox="1"/>
          <p:nvPr/>
        </p:nvSpPr>
        <p:spPr>
          <a:xfrm>
            <a:off x="849452" y="5082994"/>
            <a:ext cx="1104900" cy="5078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RMSE: </a:t>
            </a:r>
            <a:r>
              <a:rPr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0.0301</a:t>
            </a:r>
            <a:r>
              <a:rPr lang="en-US" sz="135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</a:t>
            </a:r>
            <a:endParaRPr sz="135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821" name="Google Shape;821;p71"/>
          <p:cNvSpPr txBox="1"/>
          <p:nvPr/>
        </p:nvSpPr>
        <p:spPr>
          <a:xfrm>
            <a:off x="2793107" y="5126281"/>
            <a:ext cx="1104900" cy="5078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RMSE: </a:t>
            </a:r>
            <a:r>
              <a:rPr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0.0391</a:t>
            </a:r>
            <a:r>
              <a:rPr lang="en-US" sz="135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</a:t>
            </a:r>
            <a:endParaRPr sz="135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822" name="Google Shape;822;p71"/>
          <p:cNvSpPr txBox="1"/>
          <p:nvPr/>
        </p:nvSpPr>
        <p:spPr>
          <a:xfrm>
            <a:off x="5245994" y="5089926"/>
            <a:ext cx="1104900" cy="5078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RMSE: </a:t>
            </a:r>
            <a:r>
              <a:rPr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0.0277</a:t>
            </a:r>
            <a:r>
              <a:rPr lang="en-US" sz="135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</a:t>
            </a:r>
            <a:endParaRPr sz="135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823" name="Google Shape;823;p71"/>
          <p:cNvSpPr txBox="1"/>
          <p:nvPr/>
        </p:nvSpPr>
        <p:spPr>
          <a:xfrm>
            <a:off x="7323875" y="4988141"/>
            <a:ext cx="1104900" cy="5078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RMSE: </a:t>
            </a:r>
            <a:r>
              <a:rPr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0.0352</a:t>
            </a:r>
            <a:r>
              <a:rPr lang="en-US" sz="135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</a:t>
            </a:r>
            <a:endParaRPr sz="135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824" name="Google Shape;824;p71"/>
          <p:cNvSpPr txBox="1"/>
          <p:nvPr/>
        </p:nvSpPr>
        <p:spPr>
          <a:xfrm>
            <a:off x="3241523" y="6305507"/>
            <a:ext cx="4973156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Data Courtesy: Dr Sujith Vijayan, Virginia Tech.</a:t>
            </a:r>
            <a:endParaRPr sz="20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8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9" name="Google Shape;829;p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85726" y="3463090"/>
            <a:ext cx="3068955" cy="1637126"/>
          </a:xfrm>
          <a:prstGeom prst="rect">
            <a:avLst/>
          </a:prstGeom>
          <a:noFill/>
          <a:ln>
            <a:noFill/>
          </a:ln>
        </p:spPr>
      </p:pic>
      <p:sp>
        <p:nvSpPr>
          <p:cNvPr id="830" name="Google Shape;830;p72"/>
          <p:cNvSpPr txBox="1"/>
          <p:nvPr/>
        </p:nvSpPr>
        <p:spPr>
          <a:xfrm>
            <a:off x="5585726" y="5221543"/>
            <a:ext cx="3050136" cy="1015663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Channel Wise Error Profile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RMSE of all channel at the end of 5000 epoch</a:t>
            </a:r>
            <a:endParaRPr sz="20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831" name="Google Shape;831;p7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08791" y="1245003"/>
            <a:ext cx="2364146" cy="194108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2" name="Google Shape;832;p7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86385" y="1194313"/>
            <a:ext cx="2364146" cy="2026739"/>
          </a:xfrm>
          <a:prstGeom prst="rect">
            <a:avLst/>
          </a:prstGeom>
          <a:noFill/>
          <a:ln>
            <a:noFill/>
          </a:ln>
        </p:spPr>
      </p:pic>
      <p:pic>
        <p:nvPicPr>
          <p:cNvPr id="833" name="Google Shape;833;p7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921042" y="3521843"/>
            <a:ext cx="2269122" cy="169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4" name="Google Shape;834;p7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839288" y="1269335"/>
            <a:ext cx="2269122" cy="1882865"/>
          </a:xfrm>
          <a:prstGeom prst="rect">
            <a:avLst/>
          </a:prstGeom>
          <a:noFill/>
          <a:ln>
            <a:noFill/>
          </a:ln>
        </p:spPr>
      </p:pic>
      <p:sp>
        <p:nvSpPr>
          <p:cNvPr id="835" name="Google Shape;835;p72"/>
          <p:cNvSpPr txBox="1"/>
          <p:nvPr/>
        </p:nvSpPr>
        <p:spPr>
          <a:xfrm>
            <a:off x="228601" y="5791200"/>
            <a:ext cx="5009616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62 channels wake Data reconstruction(10 sec)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Yd(t)-Desired signal,Yp(t)- Predicted Signal</a:t>
            </a:r>
            <a:endParaRPr sz="20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836" name="Google Shape;836;p72"/>
          <p:cNvSpPr txBox="1"/>
          <p:nvPr/>
        </p:nvSpPr>
        <p:spPr>
          <a:xfrm>
            <a:off x="1962822" y="3232948"/>
            <a:ext cx="1104900" cy="5078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RMSE: </a:t>
            </a:r>
            <a:r>
              <a:rPr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0.0356</a:t>
            </a:r>
            <a:r>
              <a:rPr lang="en-US" sz="135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</a:t>
            </a:r>
            <a:endParaRPr sz="135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837" name="Google Shape;837;p72"/>
          <p:cNvSpPr txBox="1"/>
          <p:nvPr/>
        </p:nvSpPr>
        <p:spPr>
          <a:xfrm>
            <a:off x="4388571" y="3186091"/>
            <a:ext cx="1104900" cy="5078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RMSE: </a:t>
            </a:r>
            <a:r>
              <a:rPr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0.0314</a:t>
            </a:r>
            <a:r>
              <a:rPr lang="en-US" sz="135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</a:t>
            </a:r>
            <a:endParaRPr sz="135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838" name="Google Shape;838;p72"/>
          <p:cNvSpPr txBox="1"/>
          <p:nvPr/>
        </p:nvSpPr>
        <p:spPr>
          <a:xfrm>
            <a:off x="6540569" y="3232948"/>
            <a:ext cx="1104900" cy="5078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RMSE: </a:t>
            </a:r>
            <a:r>
              <a:rPr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0.0370</a:t>
            </a:r>
            <a:r>
              <a:rPr lang="en-US" sz="135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</a:t>
            </a:r>
            <a:endParaRPr sz="135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839" name="Google Shape;839;p72"/>
          <p:cNvSpPr txBox="1"/>
          <p:nvPr/>
        </p:nvSpPr>
        <p:spPr>
          <a:xfrm>
            <a:off x="2571456" y="5163679"/>
            <a:ext cx="1104900" cy="5078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RMSE: </a:t>
            </a:r>
            <a:r>
              <a:rPr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0.0287</a:t>
            </a:r>
            <a:r>
              <a:rPr lang="en-US" sz="135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</a:t>
            </a:r>
            <a:endParaRPr sz="135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840" name="Google Shape;840;p72"/>
          <p:cNvSpPr txBox="1"/>
          <p:nvPr/>
        </p:nvSpPr>
        <p:spPr>
          <a:xfrm flipH="1">
            <a:off x="5539190" y="6499086"/>
            <a:ext cx="360481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(manuscript in preparation)</a:t>
            </a:r>
            <a:endParaRPr sz="18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4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p73"/>
          <p:cNvSpPr txBox="1"/>
          <p:nvPr>
            <p:ph type="title"/>
          </p:nvPr>
        </p:nvSpPr>
        <p:spPr>
          <a:xfrm>
            <a:off x="768096" y="585216"/>
            <a:ext cx="7290054" cy="149961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ct val="100000"/>
              <a:buFont typeface="Twentieth Century"/>
              <a:buNone/>
            </a:pPr>
            <a:r>
              <a:rPr lang="en-US" sz="4200"/>
              <a:t>FROM STRUCTURAL CONNECTIVITY TO FUNCTIONAL CONNECTIVITY: A PHENOMENOLOGICAL WHOLE BRAIN MODEL</a:t>
            </a:r>
            <a:endParaRPr/>
          </a:p>
        </p:txBody>
      </p:sp>
      <p:sp>
        <p:nvSpPr>
          <p:cNvPr id="846" name="Google Shape;846;p73"/>
          <p:cNvSpPr txBox="1"/>
          <p:nvPr>
            <p:ph idx="1" type="body"/>
          </p:nvPr>
        </p:nvSpPr>
        <p:spPr>
          <a:xfrm>
            <a:off x="768097" y="2286000"/>
            <a:ext cx="3422904" cy="402336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-152400" lvl="0" marL="9144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 "/>
            </a:pPr>
            <a:r>
              <a:rPr lang="en-US" sz="2400"/>
              <a:t>Anirban Bandyopadhyay, </a:t>
            </a:r>
            <a:endParaRPr/>
          </a:p>
          <a:p>
            <a:pPr indent="-152400" lvl="0" marL="9144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400"/>
              <a:buChar char=" "/>
            </a:pPr>
            <a:r>
              <a:rPr lang="en-US" sz="2400"/>
              <a:t>Sayan Ghosh,</a:t>
            </a:r>
            <a:endParaRPr/>
          </a:p>
          <a:p>
            <a:pPr indent="-152400" lvl="0" marL="9144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400"/>
              <a:buChar char=" "/>
            </a:pPr>
            <a:r>
              <a:rPr lang="en-US" sz="2400"/>
              <a:t>Neuroimage Team</a:t>
            </a:r>
            <a:endParaRPr/>
          </a:p>
        </p:txBody>
      </p:sp>
      <p:sp>
        <p:nvSpPr>
          <p:cNvPr id="847" name="Google Shape;847;p73"/>
          <p:cNvSpPr txBox="1"/>
          <p:nvPr/>
        </p:nvSpPr>
        <p:spPr>
          <a:xfrm>
            <a:off x="6180234" y="3580546"/>
            <a:ext cx="2163990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With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Prof. S. Bapiraju</a:t>
            </a:r>
            <a:endParaRPr sz="24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IIIT Hyderabad.</a:t>
            </a:r>
            <a:endParaRPr sz="24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52" name="Google Shape;852;p74"/>
          <p:cNvCxnSpPr/>
          <p:nvPr/>
        </p:nvCxnSpPr>
        <p:spPr>
          <a:xfrm>
            <a:off x="4734850" y="2317356"/>
            <a:ext cx="394487" cy="1405991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853" name="Google Shape;853;p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7061" y="1105886"/>
            <a:ext cx="949804" cy="1040217"/>
          </a:xfrm>
          <a:prstGeom prst="rect">
            <a:avLst/>
          </a:prstGeom>
          <a:noFill/>
          <a:ln>
            <a:noFill/>
          </a:ln>
        </p:spPr>
      </p:pic>
      <p:pic>
        <p:nvPicPr>
          <p:cNvPr id="854" name="Google Shape;854;p7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777" y="2894540"/>
            <a:ext cx="1571878" cy="1424903"/>
          </a:xfrm>
          <a:prstGeom prst="rect">
            <a:avLst/>
          </a:prstGeom>
          <a:noFill/>
          <a:ln>
            <a:noFill/>
          </a:ln>
        </p:spPr>
      </p:pic>
      <p:sp>
        <p:nvSpPr>
          <p:cNvPr id="855" name="Google Shape;855;p74"/>
          <p:cNvSpPr/>
          <p:nvPr/>
        </p:nvSpPr>
        <p:spPr>
          <a:xfrm>
            <a:off x="394821" y="2414734"/>
            <a:ext cx="343912" cy="53104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5875">
            <a:solidFill>
              <a:srgbClr val="147EA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grpSp>
        <p:nvGrpSpPr>
          <p:cNvPr id="856" name="Google Shape;856;p74"/>
          <p:cNvGrpSpPr/>
          <p:nvPr/>
        </p:nvGrpSpPr>
        <p:grpSpPr>
          <a:xfrm>
            <a:off x="3148813" y="925773"/>
            <a:ext cx="2057400" cy="1759527"/>
            <a:chOff x="4535586" y="2175062"/>
            <a:chExt cx="2743200" cy="2346036"/>
          </a:xfrm>
        </p:grpSpPr>
        <p:pic>
          <p:nvPicPr>
            <p:cNvPr id="857" name="Google Shape;857;p7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4535586" y="2175062"/>
              <a:ext cx="2743200" cy="234603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58" name="Google Shape;858;p74"/>
            <p:cNvSpPr/>
            <p:nvPr/>
          </p:nvSpPr>
          <p:spPr>
            <a:xfrm>
              <a:off x="6752719" y="3209080"/>
              <a:ext cx="492267" cy="512497"/>
            </a:xfrm>
            <a:prstGeom prst="ellipse">
              <a:avLst/>
            </a:prstGeom>
            <a:solidFill>
              <a:schemeClr val="accent3"/>
            </a:solidFill>
            <a:ln cap="flat" cmpd="sng" w="15875">
              <a:solidFill>
                <a:srgbClr val="318B7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859" name="Google Shape;859;p74"/>
            <p:cNvSpPr/>
            <p:nvPr/>
          </p:nvSpPr>
          <p:spPr>
            <a:xfrm>
              <a:off x="5356842" y="3539504"/>
              <a:ext cx="492267" cy="512497"/>
            </a:xfrm>
            <a:prstGeom prst="ellipse">
              <a:avLst/>
            </a:prstGeom>
            <a:solidFill>
              <a:schemeClr val="accent3"/>
            </a:solidFill>
            <a:ln cap="flat" cmpd="sng" w="15875">
              <a:solidFill>
                <a:srgbClr val="318B7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860" name="Google Shape;860;p74"/>
            <p:cNvSpPr/>
            <p:nvPr/>
          </p:nvSpPr>
          <p:spPr>
            <a:xfrm>
              <a:off x="6415551" y="2534744"/>
              <a:ext cx="492267" cy="512497"/>
            </a:xfrm>
            <a:prstGeom prst="ellipse">
              <a:avLst/>
            </a:prstGeom>
            <a:solidFill>
              <a:schemeClr val="accent3"/>
            </a:solidFill>
            <a:ln cap="flat" cmpd="sng" w="15875">
              <a:solidFill>
                <a:srgbClr val="318B7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861" name="Google Shape;861;p74"/>
            <p:cNvSpPr/>
            <p:nvPr/>
          </p:nvSpPr>
          <p:spPr>
            <a:xfrm>
              <a:off x="4722966" y="3047238"/>
              <a:ext cx="492267" cy="512497"/>
            </a:xfrm>
            <a:prstGeom prst="ellipse">
              <a:avLst/>
            </a:prstGeom>
            <a:solidFill>
              <a:schemeClr val="accent3"/>
            </a:solidFill>
            <a:ln cap="flat" cmpd="sng" w="15875">
              <a:solidFill>
                <a:srgbClr val="318B7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862" name="Google Shape;862;p74"/>
            <p:cNvSpPr/>
            <p:nvPr/>
          </p:nvSpPr>
          <p:spPr>
            <a:xfrm>
              <a:off x="5808648" y="3027009"/>
              <a:ext cx="492267" cy="512497"/>
            </a:xfrm>
            <a:prstGeom prst="ellipse">
              <a:avLst/>
            </a:prstGeom>
            <a:solidFill>
              <a:schemeClr val="accent3"/>
            </a:solidFill>
            <a:ln cap="flat" cmpd="sng" w="15875">
              <a:solidFill>
                <a:srgbClr val="00B05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863" name="Google Shape;863;p74"/>
            <p:cNvSpPr/>
            <p:nvPr/>
          </p:nvSpPr>
          <p:spPr>
            <a:xfrm>
              <a:off x="5505197" y="2406620"/>
              <a:ext cx="492267" cy="512497"/>
            </a:xfrm>
            <a:prstGeom prst="ellipse">
              <a:avLst/>
            </a:prstGeom>
            <a:solidFill>
              <a:schemeClr val="accent3"/>
            </a:solidFill>
            <a:ln cap="flat" cmpd="sng" w="15875">
              <a:solidFill>
                <a:srgbClr val="318B7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864" name="Google Shape;864;p74"/>
            <p:cNvSpPr/>
            <p:nvPr/>
          </p:nvSpPr>
          <p:spPr>
            <a:xfrm>
              <a:off x="6300913" y="3721575"/>
              <a:ext cx="492267" cy="512497"/>
            </a:xfrm>
            <a:prstGeom prst="ellipse">
              <a:avLst/>
            </a:prstGeom>
            <a:solidFill>
              <a:schemeClr val="accent3"/>
            </a:solidFill>
            <a:ln cap="flat" cmpd="sng" w="15875">
              <a:solidFill>
                <a:srgbClr val="318B7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</p:grpSp>
      <p:pic>
        <p:nvPicPr>
          <p:cNvPr id="865" name="Google Shape;865;p7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088623" y="856997"/>
            <a:ext cx="2057400" cy="1543050"/>
          </a:xfrm>
          <a:prstGeom prst="rect">
            <a:avLst/>
          </a:prstGeom>
          <a:noFill/>
          <a:ln>
            <a:noFill/>
          </a:ln>
        </p:spPr>
      </p:pic>
      <p:sp>
        <p:nvSpPr>
          <p:cNvPr id="866" name="Google Shape;866;p74"/>
          <p:cNvSpPr/>
          <p:nvPr/>
        </p:nvSpPr>
        <p:spPr>
          <a:xfrm>
            <a:off x="8522259" y="2647379"/>
            <a:ext cx="343912" cy="53104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3F3F3F"/>
          </a:solidFill>
          <a:ln cap="flat" cmpd="sng" w="15875">
            <a:solidFill>
              <a:srgbClr val="147EA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867" name="Google Shape;867;p7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169543" y="3163871"/>
            <a:ext cx="2057400" cy="156199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68" name="Google Shape;868;p74"/>
          <p:cNvCxnSpPr/>
          <p:nvPr/>
        </p:nvCxnSpPr>
        <p:spPr>
          <a:xfrm flipH="1">
            <a:off x="3045639" y="2317356"/>
            <a:ext cx="748513" cy="1522313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869" name="Google Shape;869;p7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091792" y="3850574"/>
            <a:ext cx="3675806" cy="1862627"/>
          </a:xfrm>
          <a:prstGeom prst="roundRect">
            <a:avLst>
              <a:gd fmla="val 4167" name="adj"/>
            </a:avLst>
          </a:prstGeom>
          <a:solidFill>
            <a:srgbClr val="FFFFFF"/>
          </a:solidFill>
          <a:ln cap="sq" cmpd="sng" w="76200">
            <a:solidFill>
              <a:srgbClr val="292929"/>
            </a:solidFill>
            <a:prstDash val="solid"/>
            <a:miter lim="800000"/>
            <a:headEnd len="sm" w="sm" type="none"/>
            <a:tailEnd len="sm" w="sm" type="none"/>
          </a:ln>
          <a:effectLst>
            <a:reflection blurRad="0" dir="5400000" dist="5000" endA="0" endPos="28000" kx="0" rotWithShape="0" algn="bl" stA="28000" stPos="0" sy="-100000" ky="0"/>
          </a:effectLst>
        </p:spPr>
      </p:pic>
      <p:cxnSp>
        <p:nvCxnSpPr>
          <p:cNvPr id="870" name="Google Shape;870;p74"/>
          <p:cNvCxnSpPr/>
          <p:nvPr/>
        </p:nvCxnSpPr>
        <p:spPr>
          <a:xfrm>
            <a:off x="4654880" y="1519215"/>
            <a:ext cx="30346" cy="571501"/>
          </a:xfrm>
          <a:prstGeom prst="straightConnector1">
            <a:avLst/>
          </a:prstGeom>
          <a:noFill/>
          <a:ln cap="flat" cmpd="sng" w="571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71" name="Google Shape;871;p74"/>
          <p:cNvCxnSpPr/>
          <p:nvPr/>
        </p:nvCxnSpPr>
        <p:spPr>
          <a:xfrm flipH="1">
            <a:off x="3618088" y="1342202"/>
            <a:ext cx="293336" cy="298395"/>
          </a:xfrm>
          <a:prstGeom prst="straightConnector1">
            <a:avLst/>
          </a:prstGeom>
          <a:noFill/>
          <a:ln cap="flat" cmpd="sng" w="571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72" name="Google Shape;872;p74"/>
          <p:cNvCxnSpPr/>
          <p:nvPr/>
        </p:nvCxnSpPr>
        <p:spPr>
          <a:xfrm>
            <a:off x="3997402" y="1407950"/>
            <a:ext cx="30346" cy="571501"/>
          </a:xfrm>
          <a:prstGeom prst="straightConnector1">
            <a:avLst/>
          </a:prstGeom>
          <a:noFill/>
          <a:ln cap="flat" cmpd="sng" w="571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73" name="Google Shape;873;p74"/>
          <p:cNvCxnSpPr/>
          <p:nvPr/>
        </p:nvCxnSpPr>
        <p:spPr>
          <a:xfrm>
            <a:off x="4407061" y="1858068"/>
            <a:ext cx="171956" cy="257935"/>
          </a:xfrm>
          <a:prstGeom prst="straightConnector1">
            <a:avLst/>
          </a:prstGeom>
          <a:noFill/>
          <a:ln cap="flat" cmpd="sng" w="571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74" name="Google Shape;874;p74"/>
          <p:cNvCxnSpPr/>
          <p:nvPr/>
        </p:nvCxnSpPr>
        <p:spPr>
          <a:xfrm>
            <a:off x="4250277" y="1230936"/>
            <a:ext cx="308509" cy="141612"/>
          </a:xfrm>
          <a:prstGeom prst="straightConnector1">
            <a:avLst/>
          </a:prstGeom>
          <a:noFill/>
          <a:ln cap="flat" cmpd="sng" w="571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75" name="Google Shape;875;p74"/>
          <p:cNvCxnSpPr/>
          <p:nvPr/>
        </p:nvCxnSpPr>
        <p:spPr>
          <a:xfrm>
            <a:off x="3658549" y="1868184"/>
            <a:ext cx="247817" cy="106210"/>
          </a:xfrm>
          <a:prstGeom prst="straightConnector1">
            <a:avLst/>
          </a:prstGeom>
          <a:noFill/>
          <a:ln cap="flat" cmpd="sng" w="571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76" name="Google Shape;876;p74"/>
          <p:cNvCxnSpPr/>
          <p:nvPr/>
        </p:nvCxnSpPr>
        <p:spPr>
          <a:xfrm flipH="1" rot="10800000">
            <a:off x="1630482" y="2033060"/>
            <a:ext cx="2096847" cy="1554683"/>
          </a:xfrm>
          <a:prstGeom prst="straightConnector1">
            <a:avLst/>
          </a:prstGeom>
          <a:noFill/>
          <a:ln cap="flat" cmpd="sng" w="28575">
            <a:solidFill>
              <a:srgbClr val="002060"/>
            </a:solidFill>
            <a:prstDash val="dot"/>
            <a:round/>
            <a:headEnd len="sm" w="sm" type="none"/>
            <a:tailEnd len="med" w="med" type="triangle"/>
          </a:ln>
        </p:spPr>
      </p:cxnSp>
      <p:sp>
        <p:nvSpPr>
          <p:cNvPr id="877" name="Google Shape;877;p74"/>
          <p:cNvSpPr txBox="1"/>
          <p:nvPr/>
        </p:nvSpPr>
        <p:spPr>
          <a:xfrm>
            <a:off x="283221" y="4680736"/>
            <a:ext cx="1456566" cy="48474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Structural Connectivity</a:t>
            </a:r>
            <a:endParaRPr/>
          </a:p>
        </p:txBody>
      </p:sp>
      <p:sp>
        <p:nvSpPr>
          <p:cNvPr id="878" name="Google Shape;878;p74"/>
          <p:cNvSpPr txBox="1"/>
          <p:nvPr/>
        </p:nvSpPr>
        <p:spPr>
          <a:xfrm>
            <a:off x="7341500" y="4886072"/>
            <a:ext cx="2057400" cy="48474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Functional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Connectivity</a:t>
            </a:r>
            <a:endParaRPr/>
          </a:p>
        </p:txBody>
      </p:sp>
      <p:cxnSp>
        <p:nvCxnSpPr>
          <p:cNvPr id="879" name="Google Shape;879;p74"/>
          <p:cNvCxnSpPr/>
          <p:nvPr/>
        </p:nvCxnSpPr>
        <p:spPr>
          <a:xfrm>
            <a:off x="4128896" y="2176692"/>
            <a:ext cx="394488" cy="65749"/>
          </a:xfrm>
          <a:prstGeom prst="straightConnector1">
            <a:avLst/>
          </a:prstGeom>
          <a:noFill/>
          <a:ln cap="flat" cmpd="sng" w="571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80" name="Google Shape;880;p74"/>
          <p:cNvSpPr txBox="1"/>
          <p:nvPr/>
        </p:nvSpPr>
        <p:spPr>
          <a:xfrm>
            <a:off x="738399" y="2460485"/>
            <a:ext cx="1325069" cy="48474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DTI 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Tractography</a:t>
            </a:r>
            <a:endParaRPr/>
          </a:p>
        </p:txBody>
      </p:sp>
      <p:sp>
        <p:nvSpPr>
          <p:cNvPr id="881" name="Google Shape;881;p74"/>
          <p:cNvSpPr txBox="1"/>
          <p:nvPr/>
        </p:nvSpPr>
        <p:spPr>
          <a:xfrm>
            <a:off x="3813372" y="2961180"/>
            <a:ext cx="991274" cy="48474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Power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Coupling</a:t>
            </a:r>
            <a:endParaRPr/>
          </a:p>
        </p:txBody>
      </p:sp>
      <p:sp>
        <p:nvSpPr>
          <p:cNvPr id="882" name="Google Shape;882;p74"/>
          <p:cNvSpPr txBox="1"/>
          <p:nvPr/>
        </p:nvSpPr>
        <p:spPr>
          <a:xfrm>
            <a:off x="7414327" y="2703246"/>
            <a:ext cx="1223920" cy="48474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Correlation Coefficient</a:t>
            </a:r>
            <a:endParaRPr/>
          </a:p>
        </p:txBody>
      </p:sp>
      <p:pic>
        <p:nvPicPr>
          <p:cNvPr descr="Transfer with solid fill" id="883" name="Google Shape;883;p7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675551" y="2165632"/>
            <a:ext cx="1014539" cy="473384"/>
          </a:xfrm>
          <a:prstGeom prst="rect">
            <a:avLst/>
          </a:prstGeom>
          <a:noFill/>
          <a:ln>
            <a:noFill/>
          </a:ln>
        </p:spPr>
      </p:pic>
      <p:pic>
        <p:nvPicPr>
          <p:cNvPr id="884" name="Google Shape;884;p7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455233" y="891894"/>
            <a:ext cx="1328738" cy="1200150"/>
          </a:xfrm>
          <a:prstGeom prst="rect">
            <a:avLst/>
          </a:prstGeom>
          <a:noFill/>
          <a:ln>
            <a:noFill/>
          </a:ln>
        </p:spPr>
      </p:pic>
      <p:sp>
        <p:nvSpPr>
          <p:cNvPr id="885" name="Google Shape;885;p74"/>
          <p:cNvSpPr txBox="1"/>
          <p:nvPr/>
        </p:nvSpPr>
        <p:spPr>
          <a:xfrm>
            <a:off x="5775691" y="2708302"/>
            <a:ext cx="1264379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Optimization </a:t>
            </a:r>
            <a:endParaRPr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9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0" name="Google Shape;890;p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6260" y="1748209"/>
            <a:ext cx="2971800" cy="3102503"/>
          </a:xfrm>
          <a:prstGeom prst="rect">
            <a:avLst/>
          </a:prstGeom>
          <a:noFill/>
          <a:ln>
            <a:noFill/>
          </a:ln>
        </p:spPr>
      </p:pic>
      <p:pic>
        <p:nvPicPr>
          <p:cNvPr id="891" name="Google Shape;891;p7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35679" y="1600200"/>
            <a:ext cx="5390771" cy="3672364"/>
          </a:xfrm>
          <a:prstGeom prst="rect">
            <a:avLst/>
          </a:prstGeom>
          <a:noFill/>
          <a:ln>
            <a:noFill/>
          </a:ln>
        </p:spPr>
      </p:pic>
      <p:sp>
        <p:nvSpPr>
          <p:cNvPr id="892" name="Google Shape;892;p75"/>
          <p:cNvSpPr txBox="1"/>
          <p:nvPr/>
        </p:nvSpPr>
        <p:spPr>
          <a:xfrm flipH="1">
            <a:off x="510540" y="5051578"/>
            <a:ext cx="2971800" cy="93102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First stage of learning</a:t>
            </a:r>
            <a:endParaRPr/>
          </a:p>
        </p:txBody>
      </p:sp>
      <p:sp>
        <p:nvSpPr>
          <p:cNvPr id="893" name="Google Shape;893;p75"/>
          <p:cNvSpPr txBox="1"/>
          <p:nvPr/>
        </p:nvSpPr>
        <p:spPr>
          <a:xfrm>
            <a:off x="5646420" y="5269230"/>
            <a:ext cx="2057400" cy="93102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Second stage of learning</a:t>
            </a:r>
            <a:endParaRPr/>
          </a:p>
        </p:txBody>
      </p:sp>
      <p:sp>
        <p:nvSpPr>
          <p:cNvPr id="894" name="Google Shape;894;p75"/>
          <p:cNvSpPr txBox="1"/>
          <p:nvPr/>
        </p:nvSpPr>
        <p:spPr>
          <a:xfrm>
            <a:off x="381000" y="733037"/>
            <a:ext cx="4690683" cy="50013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C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Basic Model Architecture:</a:t>
            </a:r>
            <a:endParaRPr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9" name="Google Shape;899;p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5241" y="1357052"/>
            <a:ext cx="4242250" cy="3761478"/>
          </a:xfrm>
          <a:prstGeom prst="rect">
            <a:avLst/>
          </a:prstGeom>
          <a:noFill/>
          <a:ln>
            <a:noFill/>
          </a:ln>
        </p:spPr>
      </p:pic>
      <p:sp>
        <p:nvSpPr>
          <p:cNvPr id="900" name="Google Shape;900;p76"/>
          <p:cNvSpPr txBox="1"/>
          <p:nvPr/>
        </p:nvSpPr>
        <p:spPr>
          <a:xfrm>
            <a:off x="5405417" y="2995507"/>
            <a:ext cx="2765452" cy="136191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Normalized Structural Connectivity</a:t>
            </a:r>
            <a:endParaRPr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4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77"/>
          <p:cNvSpPr txBox="1"/>
          <p:nvPr/>
        </p:nvSpPr>
        <p:spPr>
          <a:xfrm>
            <a:off x="533400" y="685800"/>
            <a:ext cx="6890007" cy="79743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Main  Model Architecture: 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Structural Connectivity based BOLD signal Learning Model</a:t>
            </a:r>
            <a:endParaRPr/>
          </a:p>
        </p:txBody>
      </p:sp>
      <p:pic>
        <p:nvPicPr>
          <p:cNvPr id="906" name="Google Shape;906;p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69640" y="1828857"/>
            <a:ext cx="6141309" cy="36756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0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1" name="Google Shape;911;p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9095" y="1922402"/>
            <a:ext cx="8193405" cy="2944617"/>
          </a:xfrm>
          <a:prstGeom prst="rect">
            <a:avLst/>
          </a:prstGeom>
          <a:noFill/>
          <a:ln>
            <a:noFill/>
          </a:ln>
        </p:spPr>
      </p:pic>
      <p:sp>
        <p:nvSpPr>
          <p:cNvPr id="912" name="Google Shape;912;p78"/>
          <p:cNvSpPr txBox="1"/>
          <p:nvPr/>
        </p:nvSpPr>
        <p:spPr>
          <a:xfrm>
            <a:off x="1085849" y="1337310"/>
            <a:ext cx="420624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50">
                <a:solidFill>
                  <a:schemeClr val="accent6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Simulated result for ROI 1 and ROI 2</a:t>
            </a:r>
            <a:endParaRPr/>
          </a:p>
        </p:txBody>
      </p:sp>
      <p:sp>
        <p:nvSpPr>
          <p:cNvPr id="913" name="Google Shape;913;p78"/>
          <p:cNvSpPr txBox="1"/>
          <p:nvPr/>
        </p:nvSpPr>
        <p:spPr>
          <a:xfrm>
            <a:off x="4018092" y="5791200"/>
            <a:ext cx="458523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(Bandhopadhyay et al, Scientific Reports, 2023)</a:t>
            </a:r>
            <a:endParaRPr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7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p79"/>
          <p:cNvSpPr txBox="1"/>
          <p:nvPr>
            <p:ph type="title"/>
          </p:nvPr>
        </p:nvSpPr>
        <p:spPr>
          <a:xfrm>
            <a:off x="768096" y="585216"/>
            <a:ext cx="7290054" cy="149961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3200"/>
              <a:buFont typeface="Twentieth Century"/>
              <a:buNone/>
            </a:pPr>
            <a:r>
              <a:rPr lang="en-US" sz="3200"/>
              <a:t>3. TONOTOPIC MAP</a:t>
            </a:r>
            <a:br>
              <a:rPr lang="en-US" sz="3200"/>
            </a:br>
            <a:r>
              <a:rPr lang="en-US" sz="3200"/>
              <a:t>MAP OF SOUNDS OR FREQUENCIES</a:t>
            </a:r>
            <a:endParaRPr/>
          </a:p>
        </p:txBody>
      </p:sp>
      <p:sp>
        <p:nvSpPr>
          <p:cNvPr id="919" name="Google Shape;919;p79"/>
          <p:cNvSpPr/>
          <p:nvPr/>
        </p:nvSpPr>
        <p:spPr>
          <a:xfrm>
            <a:off x="1177739" y="2057400"/>
            <a:ext cx="2362200" cy="2209800"/>
          </a:xfrm>
          <a:prstGeom prst="rect">
            <a:avLst/>
          </a:prstGeom>
          <a:noFill/>
          <a:ln cap="flat" cmpd="sng" w="15875">
            <a:solidFill>
              <a:srgbClr val="147EA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920" name="Google Shape;920;p79"/>
          <p:cNvSpPr/>
          <p:nvPr/>
        </p:nvSpPr>
        <p:spPr>
          <a:xfrm>
            <a:off x="1863539" y="2125692"/>
            <a:ext cx="457200" cy="457200"/>
          </a:xfrm>
          <a:prstGeom prst="ellipse">
            <a:avLst/>
          </a:prstGeom>
          <a:solidFill>
            <a:schemeClr val="accent1"/>
          </a:solidFill>
          <a:ln cap="flat" cmpd="sng" w="15875">
            <a:solidFill>
              <a:srgbClr val="147EA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~</a:t>
            </a:r>
            <a:endParaRPr/>
          </a:p>
        </p:txBody>
      </p:sp>
      <p:sp>
        <p:nvSpPr>
          <p:cNvPr id="921" name="Google Shape;921;p79"/>
          <p:cNvSpPr/>
          <p:nvPr/>
        </p:nvSpPr>
        <p:spPr>
          <a:xfrm>
            <a:off x="2396939" y="2125692"/>
            <a:ext cx="457200" cy="457200"/>
          </a:xfrm>
          <a:prstGeom prst="ellipse">
            <a:avLst/>
          </a:prstGeom>
          <a:solidFill>
            <a:schemeClr val="accent1"/>
          </a:solidFill>
          <a:ln cap="flat" cmpd="sng" w="15875">
            <a:solidFill>
              <a:srgbClr val="147EA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~</a:t>
            </a:r>
            <a:endParaRPr/>
          </a:p>
        </p:txBody>
      </p:sp>
      <p:sp>
        <p:nvSpPr>
          <p:cNvPr id="922" name="Google Shape;922;p79"/>
          <p:cNvSpPr/>
          <p:nvPr/>
        </p:nvSpPr>
        <p:spPr>
          <a:xfrm>
            <a:off x="1330139" y="2125692"/>
            <a:ext cx="457200" cy="457200"/>
          </a:xfrm>
          <a:prstGeom prst="ellipse">
            <a:avLst/>
          </a:prstGeom>
          <a:solidFill>
            <a:schemeClr val="accent1"/>
          </a:solidFill>
          <a:ln cap="flat" cmpd="sng" w="15875">
            <a:solidFill>
              <a:srgbClr val="147EA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~</a:t>
            </a:r>
            <a:endParaRPr/>
          </a:p>
        </p:txBody>
      </p:sp>
      <p:sp>
        <p:nvSpPr>
          <p:cNvPr id="923" name="Google Shape;923;p79"/>
          <p:cNvSpPr/>
          <p:nvPr/>
        </p:nvSpPr>
        <p:spPr>
          <a:xfrm>
            <a:off x="2930339" y="2125692"/>
            <a:ext cx="457200" cy="457200"/>
          </a:xfrm>
          <a:prstGeom prst="ellipse">
            <a:avLst/>
          </a:prstGeom>
          <a:solidFill>
            <a:schemeClr val="accent1"/>
          </a:solidFill>
          <a:ln cap="flat" cmpd="sng" w="15875">
            <a:solidFill>
              <a:srgbClr val="147EA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~</a:t>
            </a:r>
            <a:endParaRPr/>
          </a:p>
        </p:txBody>
      </p:sp>
      <p:sp>
        <p:nvSpPr>
          <p:cNvPr id="924" name="Google Shape;924;p79"/>
          <p:cNvSpPr/>
          <p:nvPr/>
        </p:nvSpPr>
        <p:spPr>
          <a:xfrm>
            <a:off x="1863539" y="2659092"/>
            <a:ext cx="457200" cy="457200"/>
          </a:xfrm>
          <a:prstGeom prst="ellipse">
            <a:avLst/>
          </a:prstGeom>
          <a:solidFill>
            <a:schemeClr val="accent1"/>
          </a:solidFill>
          <a:ln cap="flat" cmpd="sng" w="15875">
            <a:solidFill>
              <a:srgbClr val="147EA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~</a:t>
            </a:r>
            <a:endParaRPr/>
          </a:p>
        </p:txBody>
      </p:sp>
      <p:sp>
        <p:nvSpPr>
          <p:cNvPr id="925" name="Google Shape;925;p79"/>
          <p:cNvSpPr/>
          <p:nvPr/>
        </p:nvSpPr>
        <p:spPr>
          <a:xfrm>
            <a:off x="2396939" y="2659092"/>
            <a:ext cx="457200" cy="457200"/>
          </a:xfrm>
          <a:prstGeom prst="ellipse">
            <a:avLst/>
          </a:prstGeom>
          <a:solidFill>
            <a:schemeClr val="accent1"/>
          </a:solidFill>
          <a:ln cap="flat" cmpd="sng" w="15875">
            <a:solidFill>
              <a:srgbClr val="147EA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~</a:t>
            </a:r>
            <a:endParaRPr/>
          </a:p>
        </p:txBody>
      </p:sp>
      <p:sp>
        <p:nvSpPr>
          <p:cNvPr id="926" name="Google Shape;926;p79"/>
          <p:cNvSpPr/>
          <p:nvPr/>
        </p:nvSpPr>
        <p:spPr>
          <a:xfrm>
            <a:off x="1330139" y="2659092"/>
            <a:ext cx="457200" cy="457200"/>
          </a:xfrm>
          <a:prstGeom prst="ellipse">
            <a:avLst/>
          </a:prstGeom>
          <a:solidFill>
            <a:schemeClr val="accent1"/>
          </a:solidFill>
          <a:ln cap="flat" cmpd="sng" w="15875">
            <a:solidFill>
              <a:srgbClr val="147EA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~</a:t>
            </a:r>
            <a:endParaRPr/>
          </a:p>
        </p:txBody>
      </p:sp>
      <p:sp>
        <p:nvSpPr>
          <p:cNvPr id="927" name="Google Shape;927;p79"/>
          <p:cNvSpPr/>
          <p:nvPr/>
        </p:nvSpPr>
        <p:spPr>
          <a:xfrm>
            <a:off x="2930339" y="2659092"/>
            <a:ext cx="457200" cy="457200"/>
          </a:xfrm>
          <a:prstGeom prst="ellipse">
            <a:avLst/>
          </a:prstGeom>
          <a:solidFill>
            <a:schemeClr val="accent1"/>
          </a:solidFill>
          <a:ln cap="flat" cmpd="sng" w="15875">
            <a:solidFill>
              <a:srgbClr val="147EA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~</a:t>
            </a:r>
            <a:endParaRPr/>
          </a:p>
        </p:txBody>
      </p:sp>
      <p:sp>
        <p:nvSpPr>
          <p:cNvPr id="928" name="Google Shape;928;p79"/>
          <p:cNvSpPr/>
          <p:nvPr/>
        </p:nvSpPr>
        <p:spPr>
          <a:xfrm>
            <a:off x="1863539" y="3192492"/>
            <a:ext cx="457200" cy="457200"/>
          </a:xfrm>
          <a:prstGeom prst="ellipse">
            <a:avLst/>
          </a:prstGeom>
          <a:solidFill>
            <a:schemeClr val="accent1"/>
          </a:solidFill>
          <a:ln cap="flat" cmpd="sng" w="15875">
            <a:solidFill>
              <a:srgbClr val="147EA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~</a:t>
            </a:r>
            <a:endParaRPr/>
          </a:p>
        </p:txBody>
      </p:sp>
      <p:sp>
        <p:nvSpPr>
          <p:cNvPr id="929" name="Google Shape;929;p79"/>
          <p:cNvSpPr/>
          <p:nvPr/>
        </p:nvSpPr>
        <p:spPr>
          <a:xfrm>
            <a:off x="2396939" y="3192492"/>
            <a:ext cx="457200" cy="457200"/>
          </a:xfrm>
          <a:prstGeom prst="ellipse">
            <a:avLst/>
          </a:prstGeom>
          <a:solidFill>
            <a:schemeClr val="accent1"/>
          </a:solidFill>
          <a:ln cap="flat" cmpd="sng" w="15875">
            <a:solidFill>
              <a:srgbClr val="147EA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~</a:t>
            </a:r>
            <a:endParaRPr/>
          </a:p>
        </p:txBody>
      </p:sp>
      <p:sp>
        <p:nvSpPr>
          <p:cNvPr id="930" name="Google Shape;930;p79"/>
          <p:cNvSpPr/>
          <p:nvPr/>
        </p:nvSpPr>
        <p:spPr>
          <a:xfrm>
            <a:off x="1330139" y="3192492"/>
            <a:ext cx="457200" cy="457200"/>
          </a:xfrm>
          <a:prstGeom prst="ellipse">
            <a:avLst/>
          </a:prstGeom>
          <a:solidFill>
            <a:schemeClr val="accent1"/>
          </a:solidFill>
          <a:ln cap="flat" cmpd="sng" w="15875">
            <a:solidFill>
              <a:srgbClr val="147EA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~</a:t>
            </a:r>
            <a:endParaRPr/>
          </a:p>
        </p:txBody>
      </p:sp>
      <p:sp>
        <p:nvSpPr>
          <p:cNvPr id="931" name="Google Shape;931;p79"/>
          <p:cNvSpPr/>
          <p:nvPr/>
        </p:nvSpPr>
        <p:spPr>
          <a:xfrm>
            <a:off x="2930339" y="3192492"/>
            <a:ext cx="457200" cy="457200"/>
          </a:xfrm>
          <a:prstGeom prst="ellipse">
            <a:avLst/>
          </a:prstGeom>
          <a:solidFill>
            <a:schemeClr val="accent1"/>
          </a:solidFill>
          <a:ln cap="flat" cmpd="sng" w="15875">
            <a:solidFill>
              <a:srgbClr val="147EA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~</a:t>
            </a:r>
            <a:endParaRPr/>
          </a:p>
        </p:txBody>
      </p:sp>
      <p:sp>
        <p:nvSpPr>
          <p:cNvPr id="932" name="Google Shape;932;p79"/>
          <p:cNvSpPr/>
          <p:nvPr/>
        </p:nvSpPr>
        <p:spPr>
          <a:xfrm>
            <a:off x="1863539" y="3725892"/>
            <a:ext cx="457200" cy="457200"/>
          </a:xfrm>
          <a:prstGeom prst="ellipse">
            <a:avLst/>
          </a:prstGeom>
          <a:solidFill>
            <a:schemeClr val="accent1"/>
          </a:solidFill>
          <a:ln cap="flat" cmpd="sng" w="15875">
            <a:solidFill>
              <a:srgbClr val="147EA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~</a:t>
            </a:r>
            <a:endParaRPr/>
          </a:p>
        </p:txBody>
      </p:sp>
      <p:sp>
        <p:nvSpPr>
          <p:cNvPr id="933" name="Google Shape;933;p79"/>
          <p:cNvSpPr/>
          <p:nvPr/>
        </p:nvSpPr>
        <p:spPr>
          <a:xfrm>
            <a:off x="2396939" y="3725892"/>
            <a:ext cx="457200" cy="457200"/>
          </a:xfrm>
          <a:prstGeom prst="ellipse">
            <a:avLst/>
          </a:prstGeom>
          <a:solidFill>
            <a:schemeClr val="accent1"/>
          </a:solidFill>
          <a:ln cap="flat" cmpd="sng" w="15875">
            <a:solidFill>
              <a:srgbClr val="147EA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~</a:t>
            </a:r>
            <a:endParaRPr/>
          </a:p>
        </p:txBody>
      </p:sp>
      <p:sp>
        <p:nvSpPr>
          <p:cNvPr id="934" name="Google Shape;934;p79"/>
          <p:cNvSpPr/>
          <p:nvPr/>
        </p:nvSpPr>
        <p:spPr>
          <a:xfrm>
            <a:off x="1330139" y="3725892"/>
            <a:ext cx="457200" cy="457200"/>
          </a:xfrm>
          <a:prstGeom prst="ellipse">
            <a:avLst/>
          </a:prstGeom>
          <a:solidFill>
            <a:schemeClr val="accent1"/>
          </a:solidFill>
          <a:ln cap="flat" cmpd="sng" w="15875">
            <a:solidFill>
              <a:srgbClr val="147EA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~</a:t>
            </a:r>
            <a:endParaRPr/>
          </a:p>
        </p:txBody>
      </p:sp>
      <p:sp>
        <p:nvSpPr>
          <p:cNvPr id="935" name="Google Shape;935;p79"/>
          <p:cNvSpPr/>
          <p:nvPr/>
        </p:nvSpPr>
        <p:spPr>
          <a:xfrm>
            <a:off x="2930339" y="3725892"/>
            <a:ext cx="457200" cy="457200"/>
          </a:xfrm>
          <a:prstGeom prst="ellipse">
            <a:avLst/>
          </a:prstGeom>
          <a:solidFill>
            <a:schemeClr val="accent1"/>
          </a:solidFill>
          <a:ln cap="flat" cmpd="sng" w="15875">
            <a:solidFill>
              <a:srgbClr val="147EA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~</a:t>
            </a:r>
            <a:endParaRPr/>
          </a:p>
        </p:txBody>
      </p:sp>
      <p:pic>
        <p:nvPicPr>
          <p:cNvPr id="936" name="Google Shape;936;p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93908" y="5524668"/>
            <a:ext cx="1614488" cy="119386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37" name="Google Shape;937;p79"/>
          <p:cNvCxnSpPr>
            <a:stCxn id="936" idx="0"/>
          </p:cNvCxnSpPr>
          <p:nvPr/>
        </p:nvCxnSpPr>
        <p:spPr>
          <a:xfrm rot="10800000">
            <a:off x="1593852" y="4267068"/>
            <a:ext cx="807300" cy="12576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dashDot"/>
            <a:round/>
            <a:headEnd len="sm" w="sm" type="none"/>
            <a:tailEnd len="sm" w="sm" type="none"/>
          </a:ln>
        </p:spPr>
      </p:cxnSp>
      <p:cxnSp>
        <p:nvCxnSpPr>
          <p:cNvPr id="938" name="Google Shape;938;p79"/>
          <p:cNvCxnSpPr>
            <a:stCxn id="936" idx="0"/>
          </p:cNvCxnSpPr>
          <p:nvPr/>
        </p:nvCxnSpPr>
        <p:spPr>
          <a:xfrm flipH="1" rot="10800000">
            <a:off x="2401152" y="4267068"/>
            <a:ext cx="757800" cy="12576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dashDot"/>
            <a:round/>
            <a:headEnd len="sm" w="sm" type="none"/>
            <a:tailEnd len="sm" w="sm" type="none"/>
          </a:ln>
        </p:spPr>
      </p:cxnSp>
      <p:cxnSp>
        <p:nvCxnSpPr>
          <p:cNvPr id="939" name="Google Shape;939;p79"/>
          <p:cNvCxnSpPr>
            <a:stCxn id="936" idx="0"/>
          </p:cNvCxnSpPr>
          <p:nvPr/>
        </p:nvCxnSpPr>
        <p:spPr>
          <a:xfrm rot="10800000">
            <a:off x="2051052" y="4171368"/>
            <a:ext cx="350100" cy="13533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dashDot"/>
            <a:round/>
            <a:headEnd len="sm" w="sm" type="none"/>
            <a:tailEnd len="sm" w="sm" type="none"/>
          </a:ln>
        </p:spPr>
      </p:cxnSp>
      <p:cxnSp>
        <p:nvCxnSpPr>
          <p:cNvPr id="940" name="Google Shape;940;p79"/>
          <p:cNvCxnSpPr>
            <a:stCxn id="936" idx="0"/>
          </p:cNvCxnSpPr>
          <p:nvPr/>
        </p:nvCxnSpPr>
        <p:spPr>
          <a:xfrm flipH="1" rot="10800000">
            <a:off x="2401152" y="4267068"/>
            <a:ext cx="224400" cy="12576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dashDot"/>
            <a:round/>
            <a:headEnd len="sm" w="sm" type="none"/>
            <a:tailEnd len="sm" w="sm" type="none"/>
          </a:ln>
        </p:spPr>
      </p:cxnSp>
      <p:cxnSp>
        <p:nvCxnSpPr>
          <p:cNvPr id="941" name="Google Shape;941;p79"/>
          <p:cNvCxnSpPr/>
          <p:nvPr/>
        </p:nvCxnSpPr>
        <p:spPr>
          <a:xfrm>
            <a:off x="1177739" y="1828800"/>
            <a:ext cx="819791" cy="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942" name="Google Shape;942;p79"/>
          <p:cNvCxnSpPr/>
          <p:nvPr/>
        </p:nvCxnSpPr>
        <p:spPr>
          <a:xfrm>
            <a:off x="949139" y="2057400"/>
            <a:ext cx="0" cy="830292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943" name="Google Shape;943;p79"/>
          <p:cNvSpPr txBox="1"/>
          <p:nvPr/>
        </p:nvSpPr>
        <p:spPr>
          <a:xfrm>
            <a:off x="2051108" y="1644134"/>
            <a:ext cx="137890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Frequency</a:t>
            </a:r>
            <a:endParaRPr/>
          </a:p>
        </p:txBody>
      </p:sp>
      <p:sp>
        <p:nvSpPr>
          <p:cNvPr id="944" name="Google Shape;944;p79"/>
          <p:cNvSpPr txBox="1"/>
          <p:nvPr/>
        </p:nvSpPr>
        <p:spPr>
          <a:xfrm>
            <a:off x="318208" y="2899082"/>
            <a:ext cx="85953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Phase</a:t>
            </a:r>
            <a:endParaRPr/>
          </a:p>
        </p:txBody>
      </p:sp>
      <p:pic>
        <p:nvPicPr>
          <p:cNvPr id="945" name="Google Shape;945;p7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93546" y="2821017"/>
            <a:ext cx="4164729" cy="1598583"/>
          </a:xfrm>
          <a:prstGeom prst="rect">
            <a:avLst/>
          </a:prstGeom>
          <a:noFill/>
          <a:ln>
            <a:noFill/>
          </a:ln>
        </p:spPr>
      </p:pic>
      <p:sp>
        <p:nvSpPr>
          <p:cNvPr id="946" name="Google Shape;946;p79"/>
          <p:cNvSpPr txBox="1"/>
          <p:nvPr/>
        </p:nvSpPr>
        <p:spPr>
          <a:xfrm>
            <a:off x="6096000" y="2354292"/>
            <a:ext cx="160973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Fourier Series</a:t>
            </a:r>
            <a:endParaRPr/>
          </a:p>
        </p:txBody>
      </p:sp>
      <p:cxnSp>
        <p:nvCxnSpPr>
          <p:cNvPr id="947" name="Google Shape;947;p79"/>
          <p:cNvCxnSpPr/>
          <p:nvPr/>
        </p:nvCxnSpPr>
        <p:spPr>
          <a:xfrm>
            <a:off x="4191000" y="2125692"/>
            <a:ext cx="0" cy="3208308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8"/>
          <p:cNvSpPr txBox="1"/>
          <p:nvPr>
            <p:ph type="title"/>
          </p:nvPr>
        </p:nvSpPr>
        <p:spPr>
          <a:xfrm>
            <a:off x="768096" y="585216"/>
            <a:ext cx="7290054" cy="149961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4400"/>
              <a:buFont typeface="Twentieth Century"/>
              <a:buNone/>
            </a:pPr>
            <a:r>
              <a:rPr lang="en-US"/>
              <a:t>TWO THEORIES</a:t>
            </a:r>
            <a:endParaRPr/>
          </a:p>
        </p:txBody>
      </p:sp>
      <p:sp>
        <p:nvSpPr>
          <p:cNvPr id="174" name="Google Shape;174;p8"/>
          <p:cNvSpPr txBox="1"/>
          <p:nvPr>
            <p:ph idx="1" type="body"/>
          </p:nvPr>
        </p:nvSpPr>
        <p:spPr>
          <a:xfrm>
            <a:off x="768096" y="2179636"/>
            <a:ext cx="3566160" cy="8229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137150" spcFirstLastPara="1" rIns="13715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2800"/>
              <a:t>Spike code</a:t>
            </a:r>
            <a:endParaRPr/>
          </a:p>
        </p:txBody>
      </p:sp>
      <p:sp>
        <p:nvSpPr>
          <p:cNvPr id="175" name="Google Shape;175;p8"/>
          <p:cNvSpPr txBox="1"/>
          <p:nvPr>
            <p:ph idx="2" type="body"/>
          </p:nvPr>
        </p:nvSpPr>
        <p:spPr>
          <a:xfrm>
            <a:off x="768096" y="2967788"/>
            <a:ext cx="3566160" cy="33415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-152400" lvl="0" marL="9144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 "/>
            </a:pPr>
            <a:r>
              <a:rPr lang="en-US" sz="2400"/>
              <a:t>Information is present in the times of occurrence of the spikes</a:t>
            </a:r>
            <a:endParaRPr/>
          </a:p>
          <a:p>
            <a:pPr indent="0" lvl="0" marL="9144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</p:txBody>
      </p:sp>
      <p:sp>
        <p:nvSpPr>
          <p:cNvPr id="176" name="Google Shape;176;p8"/>
          <p:cNvSpPr txBox="1"/>
          <p:nvPr>
            <p:ph idx="3" type="body"/>
          </p:nvPr>
        </p:nvSpPr>
        <p:spPr>
          <a:xfrm>
            <a:off x="4953000" y="2144828"/>
            <a:ext cx="3566160" cy="8229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137150" spcFirstLastPara="1" rIns="13715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2800"/>
              <a:t>Rate Code</a:t>
            </a:r>
            <a:endParaRPr/>
          </a:p>
        </p:txBody>
      </p:sp>
      <p:pic>
        <p:nvPicPr>
          <p:cNvPr id="177" name="Google Shape;177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0300" y="4433888"/>
            <a:ext cx="1612900" cy="519112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8"/>
          <p:cNvSpPr txBox="1"/>
          <p:nvPr/>
        </p:nvSpPr>
        <p:spPr>
          <a:xfrm>
            <a:off x="4610657" y="2828087"/>
            <a:ext cx="4040188" cy="3687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2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Information is present in the frequency (rate) of the spikes</a:t>
            </a:r>
            <a:endParaRPr/>
          </a:p>
          <a:p>
            <a:pPr indent="-76200" lvl="0" marL="34290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dk2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179" name="Google Shape;179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38800" y="4040187"/>
            <a:ext cx="2819400" cy="250900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deal random sampling represented by a string of delta functions... |  Download Scientific Diagram" id="180" name="Google Shape;180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68096" y="5181600"/>
            <a:ext cx="3273875" cy="15612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p80"/>
          <p:cNvSpPr txBox="1"/>
          <p:nvPr>
            <p:ph type="title"/>
          </p:nvPr>
        </p:nvSpPr>
        <p:spPr>
          <a:xfrm>
            <a:off x="768096" y="585216"/>
            <a:ext cx="7290054" cy="149961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4400"/>
              <a:buFont typeface="Twentieth Century"/>
              <a:buNone/>
            </a:pPr>
            <a:r>
              <a:rPr lang="en-US"/>
              <a:t>FOURIER DECOMPOSITION IN COCHLEA</a:t>
            </a:r>
            <a:endParaRPr/>
          </a:p>
        </p:txBody>
      </p:sp>
      <p:pic>
        <p:nvPicPr>
          <p:cNvPr id="953" name="Google Shape;953;p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22244" y="2362199"/>
            <a:ext cx="4193156" cy="3144867"/>
          </a:xfrm>
          <a:prstGeom prst="rect">
            <a:avLst/>
          </a:prstGeom>
          <a:noFill/>
          <a:ln>
            <a:noFill/>
          </a:ln>
        </p:spPr>
      </p:pic>
      <p:pic>
        <p:nvPicPr>
          <p:cNvPr id="954" name="Google Shape;954;p8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2400" y="2392392"/>
            <a:ext cx="4229100" cy="311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8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Google Shape;959;p81"/>
          <p:cNvSpPr txBox="1"/>
          <p:nvPr>
            <p:ph type="title"/>
          </p:nvPr>
        </p:nvSpPr>
        <p:spPr>
          <a:xfrm>
            <a:off x="768096" y="585216"/>
            <a:ext cx="7290054" cy="149961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4400"/>
              <a:buFont typeface="Twentieth Century"/>
              <a:buNone/>
            </a:pPr>
            <a:r>
              <a:rPr lang="en-US"/>
              <a:t>AUDITORY CORTEX OF BATS</a:t>
            </a:r>
            <a:endParaRPr/>
          </a:p>
        </p:txBody>
      </p:sp>
      <p:pic>
        <p:nvPicPr>
          <p:cNvPr id="960" name="Google Shape;960;p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81200" y="1752600"/>
            <a:ext cx="4110038" cy="4264648"/>
          </a:xfrm>
          <a:prstGeom prst="rect">
            <a:avLst/>
          </a:prstGeom>
          <a:noFill/>
          <a:ln>
            <a:noFill/>
          </a:ln>
        </p:spPr>
      </p:pic>
      <p:sp>
        <p:nvSpPr>
          <p:cNvPr id="961" name="Google Shape;961;p81"/>
          <p:cNvSpPr/>
          <p:nvPr/>
        </p:nvSpPr>
        <p:spPr>
          <a:xfrm>
            <a:off x="4343400" y="6248400"/>
            <a:ext cx="45720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http://nelson.beckman.illinois.edu/courses/neuroethol/models/bat_echolocation/bat_echolocation.html</a:t>
            </a:r>
            <a:endParaRPr/>
          </a:p>
        </p:txBody>
      </p:sp>
      <p:sp>
        <p:nvSpPr>
          <p:cNvPr id="962" name="Google Shape;962;p81"/>
          <p:cNvSpPr txBox="1"/>
          <p:nvPr/>
        </p:nvSpPr>
        <p:spPr>
          <a:xfrm>
            <a:off x="6248400" y="5410200"/>
            <a:ext cx="134543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(Suga 1990)</a:t>
            </a:r>
            <a:endParaRPr sz="18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82"/>
          <p:cNvSpPr txBox="1"/>
          <p:nvPr>
            <p:ph type="title"/>
          </p:nvPr>
        </p:nvSpPr>
        <p:spPr>
          <a:xfrm>
            <a:off x="768096" y="585216"/>
            <a:ext cx="7290054" cy="149961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4400"/>
              <a:buFont typeface="Twentieth Century"/>
              <a:buNone/>
            </a:pPr>
            <a:r>
              <a:t/>
            </a:r>
            <a:endParaRPr/>
          </a:p>
        </p:txBody>
      </p:sp>
      <p:sp>
        <p:nvSpPr>
          <p:cNvPr id="968" name="Google Shape;968;p82"/>
          <p:cNvSpPr/>
          <p:nvPr/>
        </p:nvSpPr>
        <p:spPr>
          <a:xfrm>
            <a:off x="1447800" y="3048000"/>
            <a:ext cx="793072" cy="685800"/>
          </a:xfrm>
          <a:prstGeom prst="ellipse">
            <a:avLst/>
          </a:prstGeom>
          <a:solidFill>
            <a:srgbClr val="002060"/>
          </a:solidFill>
          <a:ln cap="flat" cmpd="sng" w="15875">
            <a:solidFill>
              <a:srgbClr val="147EA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ω</a:t>
            </a:r>
            <a:r>
              <a:rPr baseline="-25000" lang="en-US"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1</a:t>
            </a:r>
            <a:endParaRPr baseline="-25000"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969" name="Google Shape;969;p82"/>
          <p:cNvSpPr/>
          <p:nvPr/>
        </p:nvSpPr>
        <p:spPr>
          <a:xfrm>
            <a:off x="3048000" y="3048000"/>
            <a:ext cx="793072" cy="685800"/>
          </a:xfrm>
          <a:prstGeom prst="ellipse">
            <a:avLst/>
          </a:prstGeom>
          <a:solidFill>
            <a:srgbClr val="002060"/>
          </a:solidFill>
          <a:ln cap="flat" cmpd="sng" w="15875">
            <a:solidFill>
              <a:srgbClr val="147EA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ω</a:t>
            </a:r>
            <a:r>
              <a:rPr baseline="-25000" lang="en-US"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2</a:t>
            </a:r>
            <a:endParaRPr baseline="-25000"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970" name="Google Shape;970;p82"/>
          <p:cNvSpPr/>
          <p:nvPr/>
        </p:nvSpPr>
        <p:spPr>
          <a:xfrm>
            <a:off x="4419600" y="3048000"/>
            <a:ext cx="793072" cy="685800"/>
          </a:xfrm>
          <a:prstGeom prst="ellipse">
            <a:avLst/>
          </a:prstGeom>
          <a:solidFill>
            <a:srgbClr val="002060"/>
          </a:solidFill>
          <a:ln cap="flat" cmpd="sng" w="15875">
            <a:solidFill>
              <a:srgbClr val="147EA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ω</a:t>
            </a:r>
            <a:r>
              <a:rPr baseline="-25000" lang="en-US"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i</a:t>
            </a:r>
            <a:endParaRPr baseline="-25000"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971" name="Google Shape;971;p82"/>
          <p:cNvSpPr/>
          <p:nvPr/>
        </p:nvSpPr>
        <p:spPr>
          <a:xfrm>
            <a:off x="5822272" y="3072245"/>
            <a:ext cx="793072" cy="685800"/>
          </a:xfrm>
          <a:prstGeom prst="ellipse">
            <a:avLst/>
          </a:prstGeom>
          <a:solidFill>
            <a:srgbClr val="002060"/>
          </a:solidFill>
          <a:ln cap="flat" cmpd="sng" w="15875">
            <a:solidFill>
              <a:srgbClr val="147EA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ω</a:t>
            </a:r>
            <a:r>
              <a:rPr baseline="-25000" lang="en-US"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i+1</a:t>
            </a:r>
            <a:endParaRPr baseline="-25000"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972" name="Google Shape;972;p82"/>
          <p:cNvSpPr/>
          <p:nvPr/>
        </p:nvSpPr>
        <p:spPr>
          <a:xfrm>
            <a:off x="7193872" y="3072245"/>
            <a:ext cx="793072" cy="685800"/>
          </a:xfrm>
          <a:prstGeom prst="ellipse">
            <a:avLst/>
          </a:prstGeom>
          <a:solidFill>
            <a:srgbClr val="002060"/>
          </a:solidFill>
          <a:ln cap="flat" cmpd="sng" w="15875">
            <a:solidFill>
              <a:srgbClr val="147EA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ω</a:t>
            </a:r>
            <a:r>
              <a:rPr baseline="-25000" lang="en-US"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N</a:t>
            </a:r>
            <a:endParaRPr baseline="-25000"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973" name="Google Shape;973;p82"/>
          <p:cNvSpPr txBox="1"/>
          <p:nvPr/>
        </p:nvSpPr>
        <p:spPr>
          <a:xfrm>
            <a:off x="4575959" y="5873236"/>
            <a:ext cx="886781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Fe</a:t>
            </a:r>
            <a:r>
              <a:rPr baseline="30000" lang="en-US" sz="2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i</a:t>
            </a:r>
            <a:r>
              <a:rPr baseline="30000" lang="en-US" sz="2800">
                <a:solidFill>
                  <a:schemeClr val="dk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ω</a:t>
            </a:r>
            <a:r>
              <a:rPr baseline="30000" lang="en-US" sz="2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t</a:t>
            </a:r>
            <a:endParaRPr baseline="30000" sz="28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cxnSp>
        <p:nvCxnSpPr>
          <p:cNvPr id="974" name="Google Shape;974;p82"/>
          <p:cNvCxnSpPr/>
          <p:nvPr/>
        </p:nvCxnSpPr>
        <p:spPr>
          <a:xfrm flipH="1" rot="10800000">
            <a:off x="4963428" y="3886200"/>
            <a:ext cx="2504172" cy="1676400"/>
          </a:xfrm>
          <a:prstGeom prst="straightConnector1">
            <a:avLst/>
          </a:prstGeom>
          <a:noFill/>
          <a:ln cap="flat" cmpd="sng" w="57150">
            <a:solidFill>
              <a:srgbClr val="00B05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975" name="Google Shape;975;p82"/>
          <p:cNvCxnSpPr/>
          <p:nvPr/>
        </p:nvCxnSpPr>
        <p:spPr>
          <a:xfrm rot="10800000">
            <a:off x="1844336" y="3861955"/>
            <a:ext cx="3119092" cy="1724890"/>
          </a:xfrm>
          <a:prstGeom prst="straightConnector1">
            <a:avLst/>
          </a:prstGeom>
          <a:noFill/>
          <a:ln cap="flat" cmpd="sng" w="57150">
            <a:solidFill>
              <a:srgbClr val="00B05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976" name="Google Shape;976;p82"/>
          <p:cNvCxnSpPr/>
          <p:nvPr/>
        </p:nvCxnSpPr>
        <p:spPr>
          <a:xfrm rot="10800000">
            <a:off x="4816136" y="3861955"/>
            <a:ext cx="147292" cy="1700645"/>
          </a:xfrm>
          <a:prstGeom prst="straightConnector1">
            <a:avLst/>
          </a:prstGeom>
          <a:noFill/>
          <a:ln cap="flat" cmpd="sng" w="57150">
            <a:solidFill>
              <a:srgbClr val="00B05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977" name="Google Shape;977;p82"/>
          <p:cNvCxnSpPr/>
          <p:nvPr/>
        </p:nvCxnSpPr>
        <p:spPr>
          <a:xfrm rot="10800000">
            <a:off x="3444536" y="3771901"/>
            <a:ext cx="1518892" cy="1790699"/>
          </a:xfrm>
          <a:prstGeom prst="straightConnector1">
            <a:avLst/>
          </a:prstGeom>
          <a:noFill/>
          <a:ln cap="flat" cmpd="sng" w="57150">
            <a:solidFill>
              <a:srgbClr val="00B05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978" name="Google Shape;978;p82"/>
          <p:cNvCxnSpPr/>
          <p:nvPr/>
        </p:nvCxnSpPr>
        <p:spPr>
          <a:xfrm flipH="1" rot="10800000">
            <a:off x="4963428" y="3829051"/>
            <a:ext cx="1252086" cy="1733549"/>
          </a:xfrm>
          <a:prstGeom prst="straightConnector1">
            <a:avLst/>
          </a:prstGeom>
          <a:noFill/>
          <a:ln cap="flat" cmpd="sng" w="57150">
            <a:solidFill>
              <a:srgbClr val="00B05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979" name="Google Shape;979;p82"/>
          <p:cNvSpPr/>
          <p:nvPr/>
        </p:nvSpPr>
        <p:spPr>
          <a:xfrm flipH="1" rot="10800000">
            <a:off x="4573820" y="1932708"/>
            <a:ext cx="484632" cy="1054677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0B050"/>
          </a:solidFill>
          <a:ln cap="flat" cmpd="sng" w="15875">
            <a:solidFill>
              <a:srgbClr val="147EA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980" name="Google Shape;980;p82"/>
          <p:cNvSpPr/>
          <p:nvPr/>
        </p:nvSpPr>
        <p:spPr>
          <a:xfrm flipH="1" rot="10800000">
            <a:off x="3161566" y="2514599"/>
            <a:ext cx="484632" cy="514349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0B050"/>
          </a:solidFill>
          <a:ln cap="flat" cmpd="sng" w="15875">
            <a:solidFill>
              <a:srgbClr val="147EA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981" name="Google Shape;981;p82"/>
          <p:cNvSpPr/>
          <p:nvPr/>
        </p:nvSpPr>
        <p:spPr>
          <a:xfrm flipH="1" rot="10800000">
            <a:off x="1602020" y="2767444"/>
            <a:ext cx="484632" cy="261503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0B050"/>
          </a:solidFill>
          <a:ln cap="flat" cmpd="sng" w="15875">
            <a:solidFill>
              <a:srgbClr val="147EA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982" name="Google Shape;982;p82"/>
          <p:cNvSpPr/>
          <p:nvPr/>
        </p:nvSpPr>
        <p:spPr>
          <a:xfrm flipH="1" rot="10800000">
            <a:off x="7348092" y="2813338"/>
            <a:ext cx="484632" cy="261503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0B050"/>
          </a:solidFill>
          <a:ln cap="flat" cmpd="sng" w="15875">
            <a:solidFill>
              <a:srgbClr val="147EA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983" name="Google Shape;983;p82"/>
          <p:cNvSpPr/>
          <p:nvPr/>
        </p:nvSpPr>
        <p:spPr>
          <a:xfrm flipH="1" rot="10800000">
            <a:off x="6007563" y="2557896"/>
            <a:ext cx="484632" cy="514349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0B050"/>
          </a:solidFill>
          <a:ln cap="flat" cmpd="sng" w="15875">
            <a:solidFill>
              <a:srgbClr val="147EA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984" name="Google Shape;984;p82"/>
          <p:cNvSpPr/>
          <p:nvPr/>
        </p:nvSpPr>
        <p:spPr>
          <a:xfrm>
            <a:off x="6215514" y="5097471"/>
            <a:ext cx="2623686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 ω </a:t>
            </a:r>
            <a:r>
              <a:rPr lang="en-US" sz="24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closest to </a:t>
            </a:r>
            <a:r>
              <a:rPr lang="en-US" sz="2400">
                <a:solidFill>
                  <a:schemeClr val="dk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ω</a:t>
            </a:r>
            <a:r>
              <a:rPr baseline="-25000" lang="en-US" sz="24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i</a:t>
            </a:r>
            <a:endParaRPr baseline="-25000" sz="24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985" name="Google Shape;985;p82"/>
          <p:cNvSpPr txBox="1"/>
          <p:nvPr/>
        </p:nvSpPr>
        <p:spPr>
          <a:xfrm>
            <a:off x="6656908" y="5866309"/>
            <a:ext cx="1970411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Resonance!</a:t>
            </a:r>
            <a:endParaRPr sz="24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p83"/>
          <p:cNvSpPr txBox="1"/>
          <p:nvPr>
            <p:ph type="title"/>
          </p:nvPr>
        </p:nvSpPr>
        <p:spPr>
          <a:xfrm>
            <a:off x="768096" y="585216"/>
            <a:ext cx="7290054" cy="149961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4400"/>
              <a:buFont typeface="Twentieth Century"/>
              <a:buNone/>
            </a:pPr>
            <a:r>
              <a:rPr lang="en-US"/>
              <a:t>HOPF OSCILLATORS EXHIBITS RESONANCE</a:t>
            </a:r>
            <a:endParaRPr/>
          </a:p>
        </p:txBody>
      </p:sp>
      <p:pic>
        <p:nvPicPr>
          <p:cNvPr id="991" name="Google Shape;991;p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09120" y="1987413"/>
            <a:ext cx="7040431" cy="2979239"/>
          </a:xfrm>
          <a:prstGeom prst="rect">
            <a:avLst/>
          </a:prstGeom>
          <a:noFill/>
          <a:ln>
            <a:noFill/>
          </a:ln>
        </p:spPr>
      </p:pic>
      <p:sp>
        <p:nvSpPr>
          <p:cNvPr id="992" name="Google Shape;992;p83"/>
          <p:cNvSpPr/>
          <p:nvPr/>
        </p:nvSpPr>
        <p:spPr>
          <a:xfrm>
            <a:off x="426128" y="3134133"/>
            <a:ext cx="793072" cy="685800"/>
          </a:xfrm>
          <a:prstGeom prst="ellipse">
            <a:avLst/>
          </a:prstGeom>
          <a:solidFill>
            <a:srgbClr val="002060"/>
          </a:solidFill>
          <a:ln cap="flat" cmpd="sng" w="15875">
            <a:solidFill>
              <a:srgbClr val="147EA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ω</a:t>
            </a:r>
            <a:r>
              <a:rPr baseline="-25000" lang="en-US"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0</a:t>
            </a:r>
            <a:endParaRPr baseline="-25000"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993" name="Google Shape;993;p83"/>
          <p:cNvSpPr/>
          <p:nvPr/>
        </p:nvSpPr>
        <p:spPr>
          <a:xfrm flipH="1" rot="10800000">
            <a:off x="580348" y="3819933"/>
            <a:ext cx="484632" cy="599667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0B050"/>
          </a:solidFill>
          <a:ln cap="flat" cmpd="sng" w="15875">
            <a:solidFill>
              <a:srgbClr val="147EA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994" name="Google Shape;994;p83"/>
          <p:cNvSpPr/>
          <p:nvPr/>
        </p:nvSpPr>
        <p:spPr>
          <a:xfrm flipH="1" rot="10800000">
            <a:off x="580348" y="2514599"/>
            <a:ext cx="484632" cy="583233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0B050"/>
          </a:solidFill>
          <a:ln cap="flat" cmpd="sng" w="15875">
            <a:solidFill>
              <a:srgbClr val="147EA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995" name="Google Shape;995;p83"/>
          <p:cNvSpPr txBox="1"/>
          <p:nvPr/>
        </p:nvSpPr>
        <p:spPr>
          <a:xfrm>
            <a:off x="426128" y="4953000"/>
            <a:ext cx="785793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Fe</a:t>
            </a:r>
            <a:r>
              <a:rPr baseline="30000" lang="en-US" sz="24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i</a:t>
            </a:r>
            <a:r>
              <a:rPr baseline="30000" lang="en-US" sz="2400">
                <a:solidFill>
                  <a:schemeClr val="dk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ω</a:t>
            </a:r>
            <a:r>
              <a:rPr baseline="30000" lang="en-US" sz="24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t</a:t>
            </a:r>
            <a:endParaRPr baseline="30000" sz="24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996" name="Google Shape;996;p83"/>
          <p:cNvSpPr txBox="1"/>
          <p:nvPr/>
        </p:nvSpPr>
        <p:spPr>
          <a:xfrm>
            <a:off x="463733" y="2076351"/>
            <a:ext cx="768159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ze</a:t>
            </a:r>
            <a:r>
              <a:rPr baseline="30000" lang="en-US" sz="24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i</a:t>
            </a:r>
            <a:r>
              <a:rPr baseline="30000" lang="en-US" sz="2400">
                <a:solidFill>
                  <a:schemeClr val="dk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ω</a:t>
            </a:r>
            <a:r>
              <a:rPr baseline="30000" lang="en-US" sz="24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t</a:t>
            </a:r>
            <a:endParaRPr baseline="30000" sz="24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997" name="Google Shape;997;p83"/>
          <p:cNvSpPr/>
          <p:nvPr/>
        </p:nvSpPr>
        <p:spPr>
          <a:xfrm>
            <a:off x="5349015" y="4953000"/>
            <a:ext cx="117407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Ω=ω−ω</a:t>
            </a:r>
            <a:r>
              <a:rPr baseline="-25000" lang="en-US"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0</a:t>
            </a:r>
            <a:endParaRPr baseline="-25000" sz="18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998" name="Google Shape;998;p83"/>
          <p:cNvSpPr txBox="1"/>
          <p:nvPr/>
        </p:nvSpPr>
        <p:spPr>
          <a:xfrm flipH="1">
            <a:off x="5275053" y="5745481"/>
            <a:ext cx="2878346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(Kim &amp; Large 2015)</a:t>
            </a:r>
            <a:endParaRPr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3" name="Google Shape;1003;p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3887" y="1752600"/>
            <a:ext cx="7896225" cy="4723304"/>
          </a:xfrm>
          <a:prstGeom prst="rect">
            <a:avLst/>
          </a:prstGeom>
          <a:noFill/>
          <a:ln>
            <a:noFill/>
          </a:ln>
        </p:spPr>
      </p:pic>
      <p:sp>
        <p:nvSpPr>
          <p:cNvPr id="1004" name="Google Shape;1004;p84"/>
          <p:cNvSpPr txBox="1"/>
          <p:nvPr>
            <p:ph type="title"/>
          </p:nvPr>
        </p:nvSpPr>
        <p:spPr>
          <a:xfrm>
            <a:off x="768096" y="585216"/>
            <a:ext cx="7290054" cy="149961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4400"/>
              <a:buFont typeface="Twentieth Century"/>
              <a:buNone/>
            </a:pPr>
            <a:r>
              <a:rPr lang="en-US"/>
              <a:t>OSCILLATORY TONOTOPIC MAP MODEL</a:t>
            </a:r>
            <a:endParaRPr/>
          </a:p>
        </p:txBody>
      </p:sp>
      <p:sp>
        <p:nvSpPr>
          <p:cNvPr id="1005" name="Google Shape;1005;p84"/>
          <p:cNvSpPr txBox="1"/>
          <p:nvPr/>
        </p:nvSpPr>
        <p:spPr>
          <a:xfrm flipH="1">
            <a:off x="2362199" y="6400800"/>
            <a:ext cx="643128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(Biswas, Chakravarthy, Tarasode, Frontiers in Comp Neuro, 2022)</a:t>
            </a:r>
            <a:endParaRPr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9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Google Shape;1010;p85"/>
          <p:cNvSpPr txBox="1"/>
          <p:nvPr>
            <p:ph type="title"/>
          </p:nvPr>
        </p:nvSpPr>
        <p:spPr>
          <a:xfrm>
            <a:off x="768096" y="585216"/>
            <a:ext cx="7290054" cy="149961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4400"/>
              <a:buFont typeface="Twentieth Century"/>
              <a:buNone/>
            </a:pPr>
            <a:r>
              <a:rPr lang="en-US"/>
              <a:t>MODIFIED POWER COUPLING</a:t>
            </a:r>
            <a:endParaRPr/>
          </a:p>
        </p:txBody>
      </p:sp>
      <p:pic>
        <p:nvPicPr>
          <p:cNvPr id="1011" name="Google Shape;1011;p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47800" y="2209800"/>
            <a:ext cx="5792155" cy="4496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5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Google Shape;1016;p86"/>
          <p:cNvSpPr txBox="1"/>
          <p:nvPr>
            <p:ph type="title"/>
          </p:nvPr>
        </p:nvSpPr>
        <p:spPr>
          <a:xfrm>
            <a:off x="768096" y="585216"/>
            <a:ext cx="7290054" cy="149961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4400"/>
              <a:buFont typeface="Twentieth Century"/>
              <a:buNone/>
            </a:pPr>
            <a:r>
              <a:t/>
            </a:r>
            <a:endParaRPr/>
          </a:p>
        </p:txBody>
      </p:sp>
      <p:pic>
        <p:nvPicPr>
          <p:cNvPr id="1017" name="Google Shape;1017;p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990600"/>
            <a:ext cx="9144000" cy="43346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87"/>
          <p:cNvSpPr txBox="1"/>
          <p:nvPr>
            <p:ph type="title"/>
          </p:nvPr>
        </p:nvSpPr>
        <p:spPr>
          <a:xfrm>
            <a:off x="768096" y="533400"/>
            <a:ext cx="7290054" cy="149961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4400"/>
              <a:buFont typeface="Twentieth Century"/>
              <a:buNone/>
            </a:pPr>
            <a:r>
              <a:rPr lang="en-US"/>
              <a:t>MAP RESPONSE</a:t>
            </a:r>
            <a:endParaRPr/>
          </a:p>
        </p:txBody>
      </p:sp>
      <p:pic>
        <p:nvPicPr>
          <p:cNvPr id="1023" name="Google Shape;1023;p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4994" y="1620555"/>
            <a:ext cx="6615113" cy="5266555"/>
          </a:xfrm>
          <a:prstGeom prst="rect">
            <a:avLst/>
          </a:prstGeom>
          <a:noFill/>
          <a:ln>
            <a:noFill/>
          </a:ln>
        </p:spPr>
      </p:pic>
      <p:sp>
        <p:nvSpPr>
          <p:cNvPr id="1024" name="Google Shape;1024;p87"/>
          <p:cNvSpPr txBox="1"/>
          <p:nvPr/>
        </p:nvSpPr>
        <p:spPr>
          <a:xfrm>
            <a:off x="304800" y="1524000"/>
            <a:ext cx="43434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Response to a single frequency</a:t>
            </a:r>
            <a:endParaRPr sz="24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025" name="Google Shape;1025;p87"/>
          <p:cNvSpPr txBox="1"/>
          <p:nvPr/>
        </p:nvSpPr>
        <p:spPr>
          <a:xfrm>
            <a:off x="228600" y="4114800"/>
            <a:ext cx="43434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Response to a two frequencies</a:t>
            </a:r>
            <a:endParaRPr sz="24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9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Google Shape;1030;p88"/>
          <p:cNvSpPr txBox="1"/>
          <p:nvPr>
            <p:ph type="title"/>
          </p:nvPr>
        </p:nvSpPr>
        <p:spPr>
          <a:xfrm>
            <a:off x="768096" y="585216"/>
            <a:ext cx="7290054" cy="149961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4400"/>
              <a:buFont typeface="Twentieth Century"/>
              <a:buNone/>
            </a:pPr>
            <a:r>
              <a:t/>
            </a:r>
            <a:endParaRPr/>
          </a:p>
        </p:txBody>
      </p:sp>
      <p:pic>
        <p:nvPicPr>
          <p:cNvPr id="1031" name="Google Shape;1031;p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287" y="38100"/>
            <a:ext cx="9115425" cy="678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5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p89"/>
          <p:cNvSpPr txBox="1"/>
          <p:nvPr>
            <p:ph type="title"/>
          </p:nvPr>
        </p:nvSpPr>
        <p:spPr>
          <a:xfrm>
            <a:off x="768096" y="585216"/>
            <a:ext cx="7290054" cy="149961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4400"/>
              <a:buFont typeface="Twentieth Century"/>
              <a:buNone/>
            </a:pPr>
            <a:r>
              <a:rPr lang="en-US"/>
              <a:t>4. HARDWARE OSCILLATORS FOR QUADRUPED LOCOMOTION</a:t>
            </a:r>
            <a:endParaRPr/>
          </a:p>
        </p:txBody>
      </p:sp>
      <p:pic>
        <p:nvPicPr>
          <p:cNvPr id="1037" name="Google Shape;1037;p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47800" y="2076132"/>
            <a:ext cx="4910455" cy="3638868"/>
          </a:xfrm>
          <a:prstGeom prst="rect">
            <a:avLst/>
          </a:prstGeom>
          <a:noFill/>
          <a:ln>
            <a:noFill/>
          </a:ln>
        </p:spPr>
      </p:pic>
      <p:sp>
        <p:nvSpPr>
          <p:cNvPr id="1038" name="Google Shape;1038;p89"/>
          <p:cNvSpPr txBox="1"/>
          <p:nvPr/>
        </p:nvSpPr>
        <p:spPr>
          <a:xfrm>
            <a:off x="1828800" y="6400800"/>
            <a:ext cx="5169877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(with Akhil Bonagiri and Dipayan Biswas)</a:t>
            </a:r>
            <a:endParaRPr sz="24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9"/>
          <p:cNvSpPr txBox="1"/>
          <p:nvPr>
            <p:ph type="title"/>
          </p:nvPr>
        </p:nvSpPr>
        <p:spPr>
          <a:xfrm>
            <a:off x="768096" y="585216"/>
            <a:ext cx="7290054" cy="149961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4400"/>
              <a:buFont typeface="Twentieth Century"/>
              <a:buNone/>
            </a:pPr>
            <a:r>
              <a:rPr lang="en-US"/>
              <a:t>TWO KINDS OF NEURON MODELS</a:t>
            </a:r>
            <a:endParaRPr/>
          </a:p>
        </p:txBody>
      </p:sp>
      <p:sp>
        <p:nvSpPr>
          <p:cNvPr id="186" name="Google Shape;186;p9"/>
          <p:cNvSpPr txBox="1"/>
          <p:nvPr>
            <p:ph idx="1" type="body"/>
          </p:nvPr>
        </p:nvSpPr>
        <p:spPr>
          <a:xfrm>
            <a:off x="768096" y="2179636"/>
            <a:ext cx="3566160" cy="8229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137150" spcFirstLastPara="1" rIns="137150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2800"/>
              <a:t>Spiking neuron</a:t>
            </a:r>
            <a:endParaRPr/>
          </a:p>
        </p:txBody>
      </p:sp>
      <p:sp>
        <p:nvSpPr>
          <p:cNvPr id="187" name="Google Shape;187;p9"/>
          <p:cNvSpPr txBox="1"/>
          <p:nvPr>
            <p:ph idx="2" type="body"/>
          </p:nvPr>
        </p:nvSpPr>
        <p:spPr>
          <a:xfrm>
            <a:off x="768096" y="2967788"/>
            <a:ext cx="3566160" cy="33415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-152400" lvl="0" marL="9144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 "/>
            </a:pPr>
            <a:r>
              <a:rPr lang="en-US" sz="2400"/>
              <a:t>Used often to model brain function</a:t>
            </a:r>
            <a:endParaRPr/>
          </a:p>
        </p:txBody>
      </p:sp>
      <p:sp>
        <p:nvSpPr>
          <p:cNvPr id="188" name="Google Shape;188;p9"/>
          <p:cNvSpPr txBox="1"/>
          <p:nvPr>
            <p:ph idx="3" type="body"/>
          </p:nvPr>
        </p:nvSpPr>
        <p:spPr>
          <a:xfrm>
            <a:off x="4491990" y="2179636"/>
            <a:ext cx="3566160" cy="8229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137150" spcFirstLastPara="1" rIns="137150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2800"/>
              <a:t>Rate coded neuron</a:t>
            </a:r>
            <a:endParaRPr/>
          </a:p>
        </p:txBody>
      </p:sp>
      <p:sp>
        <p:nvSpPr>
          <p:cNvPr id="189" name="Google Shape;189;p9"/>
          <p:cNvSpPr txBox="1"/>
          <p:nvPr>
            <p:ph idx="4" type="body"/>
          </p:nvPr>
        </p:nvSpPr>
        <p:spPr>
          <a:xfrm>
            <a:off x="4491990" y="2967788"/>
            <a:ext cx="3566160" cy="33415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-152400" lvl="0" marL="9144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 "/>
            </a:pPr>
            <a:r>
              <a:rPr lang="en-US" sz="2400"/>
              <a:t>Used more in artificial, engineering domains</a:t>
            </a:r>
            <a:endParaRPr/>
          </a:p>
          <a:p>
            <a:pPr indent="-152400" lvl="0" marL="9144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400"/>
              <a:buChar char=" "/>
            </a:pPr>
            <a:r>
              <a:rPr lang="en-US" sz="2400"/>
              <a:t>Eg. Deep neural networks</a:t>
            </a:r>
            <a:endParaRPr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2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Google Shape;1043;p90"/>
          <p:cNvSpPr txBox="1"/>
          <p:nvPr>
            <p:ph type="title"/>
          </p:nvPr>
        </p:nvSpPr>
        <p:spPr>
          <a:xfrm>
            <a:off x="768096" y="585216"/>
            <a:ext cx="7290054" cy="149961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4400"/>
              <a:buFont typeface="Twentieth Century"/>
              <a:buNone/>
            </a:pPr>
            <a:r>
              <a:rPr i="1" lang="en-US"/>
              <a:t>SIMULATED I-V CHARACTERISTICS OF THE MEMRISTOR </a:t>
            </a:r>
            <a:endParaRPr/>
          </a:p>
        </p:txBody>
      </p:sp>
      <p:pic>
        <p:nvPicPr>
          <p:cNvPr id="1044" name="Google Shape;1044;p9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3000" y="2667000"/>
            <a:ext cx="6775704" cy="27905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8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Google Shape;1049;p91"/>
          <p:cNvSpPr txBox="1"/>
          <p:nvPr>
            <p:ph type="title"/>
          </p:nvPr>
        </p:nvSpPr>
        <p:spPr>
          <a:xfrm>
            <a:off x="768096" y="585216"/>
            <a:ext cx="7290054" cy="149961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4400"/>
              <a:buFont typeface="Twentieth Century"/>
              <a:buNone/>
            </a:pPr>
            <a:r>
              <a:rPr lang="en-US"/>
              <a:t>MORRIS-LECAR VS VO2 OSCILLATOR</a:t>
            </a:r>
            <a:endParaRPr/>
          </a:p>
        </p:txBody>
      </p:sp>
      <p:pic>
        <p:nvPicPr>
          <p:cNvPr id="1050" name="Google Shape;1050;p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9600" y="2362200"/>
            <a:ext cx="7842504" cy="4038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1" name="Google Shape;1051;p91"/>
          <p:cNvSpPr txBox="1"/>
          <p:nvPr/>
        </p:nvSpPr>
        <p:spPr>
          <a:xfrm>
            <a:off x="1066800" y="6400800"/>
            <a:ext cx="7877349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(Bonagiri et al, IEEE Trans on Neural Networks and Learning Systems, 2023)</a:t>
            </a:r>
            <a:endParaRPr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5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Google Shape;1056;p92"/>
          <p:cNvSpPr txBox="1"/>
          <p:nvPr>
            <p:ph type="title"/>
          </p:nvPr>
        </p:nvSpPr>
        <p:spPr>
          <a:xfrm>
            <a:off x="768096" y="585216"/>
            <a:ext cx="7290054" cy="149961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4400"/>
              <a:buFont typeface="Twentieth Century"/>
              <a:buNone/>
            </a:pPr>
            <a:r>
              <a:rPr lang="en-US"/>
              <a:t> MODELING LOCOMOTOR RHYTHMS</a:t>
            </a:r>
            <a:endParaRPr/>
          </a:p>
        </p:txBody>
      </p:sp>
      <p:pic>
        <p:nvPicPr>
          <p:cNvPr id="1057" name="Google Shape;1057;p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1191" y="1905000"/>
            <a:ext cx="7126249" cy="4038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8" name="Google Shape;1058;p92"/>
          <p:cNvSpPr/>
          <p:nvPr/>
        </p:nvSpPr>
        <p:spPr>
          <a:xfrm>
            <a:off x="4419600" y="6246912"/>
            <a:ext cx="4453463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u="sng">
                <a:solidFill>
                  <a:srgbClr val="002060"/>
                </a:solidFill>
                <a:latin typeface="Twentieth Century"/>
                <a:ea typeface="Twentieth Century"/>
                <a:cs typeface="Twentieth Century"/>
                <a:sym typeface="Twentieth Century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https://doctorlib.info/physiology/medical/88.html</a:t>
            </a:r>
            <a:endParaRPr sz="1400">
              <a:solidFill>
                <a:srgbClr val="00206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3" name="Google Shape;1063;p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05000" y="152400"/>
            <a:ext cx="5486400" cy="670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94"/>
          <p:cNvSpPr txBox="1"/>
          <p:nvPr>
            <p:ph type="title"/>
          </p:nvPr>
        </p:nvSpPr>
        <p:spPr>
          <a:xfrm>
            <a:off x="311700" y="250937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ct val="70707"/>
              <a:buFont typeface="Twentieth Century"/>
              <a:buNone/>
            </a:pPr>
            <a:r>
              <a:rPr lang="en-US" sz="4400"/>
              <a:t>5. GENERALIZED OSCILLATORY DEEP NEURAL NETWORKS</a:t>
            </a:r>
            <a:endParaRPr/>
          </a:p>
        </p:txBody>
      </p:sp>
      <p:pic>
        <p:nvPicPr>
          <p:cNvPr id="1069" name="Google Shape;1069;p9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3825" y="4183501"/>
            <a:ext cx="5908176" cy="1565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0" name="Google Shape;1070;p94"/>
          <p:cNvPicPr preferRelativeResize="0"/>
          <p:nvPr/>
        </p:nvPicPr>
        <p:blipFill rotWithShape="1">
          <a:blip r:embed="rId4">
            <a:alphaModFix/>
          </a:blip>
          <a:srcRect b="8775" l="0" r="0" t="0"/>
          <a:stretch/>
        </p:blipFill>
        <p:spPr>
          <a:xfrm>
            <a:off x="4732975" y="1319663"/>
            <a:ext cx="4247200" cy="3048650"/>
          </a:xfrm>
          <a:prstGeom prst="rect">
            <a:avLst/>
          </a:prstGeom>
          <a:noFill/>
          <a:ln>
            <a:noFill/>
          </a:ln>
        </p:spPr>
      </p:pic>
      <p:sp>
        <p:nvSpPr>
          <p:cNvPr id="1071" name="Google Shape;1071;p94"/>
          <p:cNvSpPr txBox="1"/>
          <p:nvPr/>
        </p:nvSpPr>
        <p:spPr>
          <a:xfrm>
            <a:off x="311700" y="2121550"/>
            <a:ext cx="3773100" cy="156592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r and ϕ are the state variables of oscillator</a:t>
            </a:r>
            <a:endParaRPr sz="18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𝐖ⱼⁱ</a:t>
            </a:r>
            <a:r>
              <a:rPr lang="en-US"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 - weight connecting oscillators i and j</a:t>
            </a:r>
            <a:endParaRPr sz="18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ε - Scaling parameter for input signal I(t)</a:t>
            </a:r>
            <a:endParaRPr sz="18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5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6" name="Google Shape;1076;p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6226" y="2125264"/>
            <a:ext cx="4314825" cy="3209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7" name="Google Shape;1077;p95"/>
          <p:cNvPicPr preferRelativeResize="0"/>
          <p:nvPr/>
        </p:nvPicPr>
        <p:blipFill rotWithShape="1">
          <a:blip r:embed="rId4">
            <a:alphaModFix/>
          </a:blip>
          <a:srcRect b="0" l="3329" r="-3328" t="0"/>
          <a:stretch/>
        </p:blipFill>
        <p:spPr>
          <a:xfrm>
            <a:off x="4821451" y="2125276"/>
            <a:ext cx="4424675" cy="3209925"/>
          </a:xfrm>
          <a:prstGeom prst="rect">
            <a:avLst/>
          </a:prstGeom>
          <a:noFill/>
          <a:ln>
            <a:noFill/>
          </a:ln>
        </p:spPr>
      </p:pic>
      <p:sp>
        <p:nvSpPr>
          <p:cNvPr id="1078" name="Google Shape;1078;p95"/>
          <p:cNvSpPr txBox="1"/>
          <p:nvPr/>
        </p:nvSpPr>
        <p:spPr>
          <a:xfrm>
            <a:off x="234312" y="983075"/>
            <a:ext cx="85251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Autoencoder - reconstructing input signal   </a:t>
            </a:r>
            <a:endParaRPr sz="21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079" name="Google Shape;1079;p95"/>
          <p:cNvSpPr txBox="1"/>
          <p:nvPr/>
        </p:nvSpPr>
        <p:spPr>
          <a:xfrm>
            <a:off x="310550" y="5466725"/>
            <a:ext cx="8648700" cy="354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Fig: Reconstructing signals (blue - generated, orange - desired)</a:t>
            </a:r>
            <a:endParaRPr sz="11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3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4" name="Google Shape;1084;p9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5950" y="1500801"/>
            <a:ext cx="5195350" cy="3851925"/>
          </a:xfrm>
          <a:prstGeom prst="rect">
            <a:avLst/>
          </a:prstGeom>
          <a:noFill/>
          <a:ln>
            <a:noFill/>
          </a:ln>
        </p:spPr>
      </p:pic>
      <p:sp>
        <p:nvSpPr>
          <p:cNvPr id="1085" name="Google Shape;1085;p96"/>
          <p:cNvSpPr txBox="1"/>
          <p:nvPr/>
        </p:nvSpPr>
        <p:spPr>
          <a:xfrm>
            <a:off x="97750" y="918350"/>
            <a:ext cx="43377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Integration</a:t>
            </a:r>
            <a:endParaRPr sz="25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086" name="Google Shape;1086;p96"/>
          <p:cNvSpPr txBox="1"/>
          <p:nvPr/>
        </p:nvSpPr>
        <p:spPr>
          <a:xfrm>
            <a:off x="310550" y="5466725"/>
            <a:ext cx="8648700" cy="354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Fig: Output signals - integration of input signal  (blue - generated, orange - desired)</a:t>
            </a:r>
            <a:endParaRPr sz="11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1087" name="Google Shape;1087;p9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95825" y="3395298"/>
            <a:ext cx="3363425" cy="9762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8" name="Google Shape;1088;p96"/>
          <p:cNvSpPr txBox="1"/>
          <p:nvPr/>
        </p:nvSpPr>
        <p:spPr>
          <a:xfrm>
            <a:off x="5595825" y="2559300"/>
            <a:ext cx="30264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Input and output data generation</a:t>
            </a:r>
            <a:endParaRPr sz="18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" name="Google Shape;1093;p97"/>
          <p:cNvSpPr txBox="1"/>
          <p:nvPr>
            <p:ph type="title"/>
          </p:nvPr>
        </p:nvSpPr>
        <p:spPr>
          <a:xfrm>
            <a:off x="144575" y="9738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ct val="70707"/>
              <a:buFont typeface="Twentieth Century"/>
              <a:buNone/>
            </a:pPr>
            <a:r>
              <a:rPr lang="en-US"/>
              <a:t>AMPLITUDE DEMODULATION</a:t>
            </a:r>
            <a:endParaRPr/>
          </a:p>
        </p:txBody>
      </p:sp>
      <p:sp>
        <p:nvSpPr>
          <p:cNvPr id="1094" name="Google Shape;1094;p97"/>
          <p:cNvSpPr txBox="1"/>
          <p:nvPr/>
        </p:nvSpPr>
        <p:spPr>
          <a:xfrm>
            <a:off x="227738" y="5323100"/>
            <a:ext cx="4344300" cy="307746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Fig : Some sample message signals, </a:t>
            </a:r>
            <a:r>
              <a:rPr b="1" i="1" lang="en-US" sz="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m(t), </a:t>
            </a:r>
            <a:r>
              <a:rPr lang="en-US" sz="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(left panel), and Modulated signals, </a:t>
            </a:r>
            <a:r>
              <a:rPr b="1" i="1" lang="en-US" sz="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M(t)</a:t>
            </a:r>
            <a:r>
              <a:rPr b="1" lang="en-US" sz="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, </a:t>
            </a:r>
            <a:r>
              <a:rPr lang="en-US" sz="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(input to the model.) </a:t>
            </a:r>
            <a:endParaRPr sz="8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095" name="Google Shape;1095;p97"/>
          <p:cNvSpPr txBox="1"/>
          <p:nvPr/>
        </p:nvSpPr>
        <p:spPr>
          <a:xfrm>
            <a:off x="281575" y="1803376"/>
            <a:ext cx="4290600" cy="661689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𝑴(𝒕) = (𝑨</a:t>
            </a:r>
            <a:r>
              <a:rPr baseline="-25000" lang="en-US"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𝑪</a:t>
            </a:r>
            <a:r>
              <a:rPr lang="en-US"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(𝙩) + 𝙢(𝙩)) 𝘀𝗶𝗻(ω</a:t>
            </a:r>
            <a:r>
              <a:rPr baseline="-25000" lang="en-US"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𝐂</a:t>
            </a:r>
            <a:r>
              <a:rPr lang="en-US"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𝙩) : </a:t>
            </a:r>
            <a:r>
              <a:rPr i="1" lang="en-US" sz="13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m</a:t>
            </a:r>
            <a:r>
              <a:rPr lang="en-US" sz="13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(t) = ∑ Α</a:t>
            </a:r>
            <a:r>
              <a:rPr baseline="-25000" lang="en-US" sz="13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m</a:t>
            </a:r>
            <a:r>
              <a:rPr lang="en-US" sz="13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sin(ω</a:t>
            </a:r>
            <a:r>
              <a:rPr baseline="-25000" lang="en-US" sz="13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m</a:t>
            </a:r>
            <a:r>
              <a:rPr i="1" lang="en-US" sz="13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t</a:t>
            </a:r>
            <a:r>
              <a:rPr lang="en-US" sz="13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)</a:t>
            </a:r>
            <a:endParaRPr sz="13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096" name="Google Shape;1096;p97"/>
          <p:cNvSpPr txBox="1"/>
          <p:nvPr/>
        </p:nvSpPr>
        <p:spPr>
          <a:xfrm>
            <a:off x="4756350" y="5315450"/>
            <a:ext cx="4203300" cy="3231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Fig : Sample demodulated signals: Model predicted (Blue), Desired (orange)</a:t>
            </a:r>
            <a:endParaRPr b="1" sz="9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1097" name="Google Shape;1097;p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3401" y="2355976"/>
            <a:ext cx="3766941" cy="281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8" name="Google Shape;1098;p9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24575" y="1748726"/>
            <a:ext cx="4267024" cy="31883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2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p98"/>
          <p:cNvSpPr txBox="1"/>
          <p:nvPr>
            <p:ph type="title"/>
          </p:nvPr>
        </p:nvSpPr>
        <p:spPr>
          <a:xfrm>
            <a:off x="441663" y="381783"/>
            <a:ext cx="8260672" cy="103942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4400"/>
              <a:buFont typeface="Twentieth Century"/>
              <a:buNone/>
            </a:pPr>
            <a:r>
              <a:rPr lang="en-US"/>
              <a:t>AN OSCILLATOR THEORY OF BRAIN FUNCTION</a:t>
            </a:r>
            <a:endParaRPr/>
          </a:p>
        </p:txBody>
      </p:sp>
      <p:pic>
        <p:nvPicPr>
          <p:cNvPr id="1104" name="Google Shape;1104;p9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67000" y="2362200"/>
            <a:ext cx="3559526" cy="285973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05" name="Google Shape;1105;p98"/>
          <p:cNvCxnSpPr/>
          <p:nvPr/>
        </p:nvCxnSpPr>
        <p:spPr>
          <a:xfrm flipH="1" rot="10800000">
            <a:off x="5854502" y="2647965"/>
            <a:ext cx="685800" cy="381000"/>
          </a:xfrm>
          <a:prstGeom prst="straightConnector1">
            <a:avLst/>
          </a:prstGeom>
          <a:noFill/>
          <a:ln cap="flat" cmpd="sng" w="57150">
            <a:solidFill>
              <a:schemeClr val="accent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106" name="Google Shape;1106;p98"/>
          <p:cNvSpPr txBox="1"/>
          <p:nvPr/>
        </p:nvSpPr>
        <p:spPr>
          <a:xfrm>
            <a:off x="6606426" y="2172333"/>
            <a:ext cx="1689117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Oscillations in </a:t>
            </a:r>
            <a:br>
              <a:rPr lang="en-US" sz="20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</a:br>
            <a:r>
              <a:rPr b="1" lang="en-US" sz="20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Attention</a:t>
            </a:r>
            <a:endParaRPr b="1" sz="20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cxnSp>
        <p:nvCxnSpPr>
          <p:cNvPr id="1107" name="Google Shape;1107;p98"/>
          <p:cNvCxnSpPr/>
          <p:nvPr/>
        </p:nvCxnSpPr>
        <p:spPr>
          <a:xfrm rot="10800000">
            <a:off x="2416424" y="2611234"/>
            <a:ext cx="762000" cy="417731"/>
          </a:xfrm>
          <a:prstGeom prst="straightConnector1">
            <a:avLst/>
          </a:prstGeom>
          <a:noFill/>
          <a:ln cap="flat" cmpd="sng" w="57150">
            <a:solidFill>
              <a:schemeClr val="accent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108" name="Google Shape;1108;p98"/>
          <p:cNvSpPr txBox="1"/>
          <p:nvPr/>
        </p:nvSpPr>
        <p:spPr>
          <a:xfrm>
            <a:off x="911294" y="1834772"/>
            <a:ext cx="2213684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Oscillations in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Sensory Processing</a:t>
            </a:r>
            <a:endParaRPr b="1" sz="20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cxnSp>
        <p:nvCxnSpPr>
          <p:cNvPr id="1109" name="Google Shape;1109;p98"/>
          <p:cNvCxnSpPr/>
          <p:nvPr/>
        </p:nvCxnSpPr>
        <p:spPr>
          <a:xfrm flipH="1" rot="10800000">
            <a:off x="6133138" y="3764559"/>
            <a:ext cx="814328" cy="27506"/>
          </a:xfrm>
          <a:prstGeom prst="straightConnector1">
            <a:avLst/>
          </a:prstGeom>
          <a:noFill/>
          <a:ln cap="flat" cmpd="sng" w="57150">
            <a:solidFill>
              <a:schemeClr val="accent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110" name="Google Shape;1110;p98"/>
          <p:cNvSpPr txBox="1"/>
          <p:nvPr/>
        </p:nvSpPr>
        <p:spPr>
          <a:xfrm>
            <a:off x="7040854" y="3364395"/>
            <a:ext cx="1846083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Oscillations in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Motor Function</a:t>
            </a:r>
            <a:endParaRPr b="1" sz="20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cxnSp>
        <p:nvCxnSpPr>
          <p:cNvPr id="1111" name="Google Shape;1111;p98"/>
          <p:cNvCxnSpPr/>
          <p:nvPr/>
        </p:nvCxnSpPr>
        <p:spPr>
          <a:xfrm rot="10800000">
            <a:off x="1944189" y="3716144"/>
            <a:ext cx="923828" cy="29619"/>
          </a:xfrm>
          <a:prstGeom prst="straightConnector1">
            <a:avLst/>
          </a:prstGeom>
          <a:noFill/>
          <a:ln cap="flat" cmpd="sng" w="57150">
            <a:solidFill>
              <a:schemeClr val="accent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112" name="Google Shape;1112;p98"/>
          <p:cNvSpPr txBox="1"/>
          <p:nvPr/>
        </p:nvSpPr>
        <p:spPr>
          <a:xfrm>
            <a:off x="349791" y="3318891"/>
            <a:ext cx="163140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Oscillations in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Memory</a:t>
            </a:r>
            <a:endParaRPr b="1" sz="20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cxnSp>
        <p:nvCxnSpPr>
          <p:cNvPr id="1113" name="Google Shape;1113;p98"/>
          <p:cNvCxnSpPr/>
          <p:nvPr/>
        </p:nvCxnSpPr>
        <p:spPr>
          <a:xfrm flipH="1">
            <a:off x="2667000" y="4752493"/>
            <a:ext cx="640483" cy="469440"/>
          </a:xfrm>
          <a:prstGeom prst="straightConnector1">
            <a:avLst/>
          </a:prstGeom>
          <a:noFill/>
          <a:ln cap="flat" cmpd="sng" w="57150">
            <a:solidFill>
              <a:schemeClr val="accent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114" name="Google Shape;1114;p98"/>
          <p:cNvSpPr txBox="1"/>
          <p:nvPr/>
        </p:nvSpPr>
        <p:spPr>
          <a:xfrm>
            <a:off x="1829167" y="5173447"/>
            <a:ext cx="163140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Oscillations in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Mood</a:t>
            </a:r>
            <a:endParaRPr b="1" sz="20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cxnSp>
        <p:nvCxnSpPr>
          <p:cNvPr id="1115" name="Google Shape;1115;p98"/>
          <p:cNvCxnSpPr/>
          <p:nvPr/>
        </p:nvCxnSpPr>
        <p:spPr>
          <a:xfrm>
            <a:off x="5806758" y="4612330"/>
            <a:ext cx="826932" cy="374883"/>
          </a:xfrm>
          <a:prstGeom prst="straightConnector1">
            <a:avLst/>
          </a:prstGeom>
          <a:noFill/>
          <a:ln cap="flat" cmpd="sng" w="57150">
            <a:solidFill>
              <a:schemeClr val="accent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116" name="Google Shape;1116;p98"/>
          <p:cNvSpPr txBox="1"/>
          <p:nvPr/>
        </p:nvSpPr>
        <p:spPr>
          <a:xfrm>
            <a:off x="6006633" y="4679960"/>
            <a:ext cx="2169505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Oscillations in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Autonomic control</a:t>
            </a:r>
            <a:endParaRPr b="1" sz="20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117" name="Google Shape;1117;p98"/>
          <p:cNvSpPr txBox="1"/>
          <p:nvPr/>
        </p:nvSpPr>
        <p:spPr>
          <a:xfrm>
            <a:off x="3606341" y="5867400"/>
            <a:ext cx="1844672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Oscillations in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Brain disorders </a:t>
            </a:r>
            <a:endParaRPr b="1" sz="20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cxnSp>
        <p:nvCxnSpPr>
          <p:cNvPr id="1118" name="Google Shape;1118;p98"/>
          <p:cNvCxnSpPr/>
          <p:nvPr/>
        </p:nvCxnSpPr>
        <p:spPr>
          <a:xfrm>
            <a:off x="4446762" y="5145733"/>
            <a:ext cx="0" cy="721667"/>
          </a:xfrm>
          <a:prstGeom prst="straightConnector1">
            <a:avLst/>
          </a:prstGeom>
          <a:noFill/>
          <a:ln cap="flat" cmpd="sng" w="57150">
            <a:solidFill>
              <a:schemeClr val="accent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119" name="Google Shape;1119;p98"/>
          <p:cNvCxnSpPr/>
          <p:nvPr/>
        </p:nvCxnSpPr>
        <p:spPr>
          <a:xfrm rot="10800000">
            <a:off x="4514274" y="2083806"/>
            <a:ext cx="1" cy="527428"/>
          </a:xfrm>
          <a:prstGeom prst="straightConnector1">
            <a:avLst/>
          </a:prstGeom>
          <a:noFill/>
          <a:ln cap="flat" cmpd="sng" w="57150">
            <a:solidFill>
              <a:schemeClr val="accent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120" name="Google Shape;1120;p98"/>
          <p:cNvSpPr txBox="1"/>
          <p:nvPr/>
        </p:nvSpPr>
        <p:spPr>
          <a:xfrm>
            <a:off x="3578632" y="1469882"/>
            <a:ext cx="2109938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Oscillations in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Spatial</a:t>
            </a:r>
            <a:r>
              <a:rPr lang="en-US" sz="20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</a:t>
            </a:r>
            <a:r>
              <a:rPr b="1" lang="en-US" sz="20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Navigation</a:t>
            </a:r>
            <a:endParaRPr b="1" sz="20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1121" name="Google Shape;1121;p9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24834" y="4217563"/>
            <a:ext cx="1740890" cy="2640438"/>
          </a:xfrm>
          <a:prstGeom prst="rect">
            <a:avLst/>
          </a:prstGeom>
          <a:noFill/>
          <a:ln>
            <a:noFill/>
          </a:ln>
        </p:spPr>
      </p:pic>
      <p:sp>
        <p:nvSpPr>
          <p:cNvPr id="1122" name="Google Shape;1122;p98"/>
          <p:cNvSpPr txBox="1"/>
          <p:nvPr/>
        </p:nvSpPr>
        <p:spPr>
          <a:xfrm>
            <a:off x="3778673" y="26444"/>
            <a:ext cx="158665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 u="sng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BASIC SCIENCE</a:t>
            </a:r>
            <a:endParaRPr b="1" sz="1800" u="sng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6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" name="Google Shape;1127;p99"/>
          <p:cNvSpPr txBox="1"/>
          <p:nvPr>
            <p:ph type="title"/>
          </p:nvPr>
        </p:nvSpPr>
        <p:spPr>
          <a:xfrm>
            <a:off x="768096" y="585216"/>
            <a:ext cx="7290054" cy="149961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4400"/>
              <a:buFont typeface="Twentieth Century"/>
              <a:buNone/>
            </a:pPr>
            <a:r>
              <a:rPr lang="en-US"/>
              <a:t>ANALOGY BETWEEN RADIO COMMUNICATIONS AND THE BRAIN</a:t>
            </a:r>
            <a:endParaRPr/>
          </a:p>
        </p:txBody>
      </p:sp>
      <p:pic>
        <p:nvPicPr>
          <p:cNvPr id="1128" name="Google Shape;1128;p9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4800" y="2895600"/>
            <a:ext cx="3142646" cy="2300287"/>
          </a:xfrm>
          <a:prstGeom prst="rect">
            <a:avLst/>
          </a:prstGeom>
          <a:noFill/>
          <a:ln>
            <a:noFill/>
          </a:ln>
        </p:spPr>
      </p:pic>
      <p:sp>
        <p:nvSpPr>
          <p:cNvPr id="1129" name="Google Shape;1129;p99"/>
          <p:cNvSpPr txBox="1"/>
          <p:nvPr/>
        </p:nvSpPr>
        <p:spPr>
          <a:xfrm>
            <a:off x="785220" y="5600507"/>
            <a:ext cx="189987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3 Hz – 3,000 GHz</a:t>
            </a:r>
            <a:endParaRPr sz="18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1130" name="Google Shape;1130;p9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91200" y="3048000"/>
            <a:ext cx="2428875" cy="1885950"/>
          </a:xfrm>
          <a:prstGeom prst="rect">
            <a:avLst/>
          </a:prstGeom>
          <a:noFill/>
          <a:ln>
            <a:noFill/>
          </a:ln>
        </p:spPr>
      </p:pic>
      <p:sp>
        <p:nvSpPr>
          <p:cNvPr id="1131" name="Google Shape;1131;p99"/>
          <p:cNvSpPr txBox="1"/>
          <p:nvPr/>
        </p:nvSpPr>
        <p:spPr>
          <a:xfrm>
            <a:off x="6096000" y="5600507"/>
            <a:ext cx="202491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0.1 Hz – O(100) Hz</a:t>
            </a:r>
            <a:endParaRPr sz="18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Integral">
  <a:themeElements>
    <a:clrScheme name="Integral">
      <a:dk1>
        <a:srgbClr val="000000"/>
      </a:dk1>
      <a:lt1>
        <a:srgbClr val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  <dc:creator>VSRV LAB</dc:creator>
</cp:coreProperties>
</file>